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4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5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7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8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9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10.xml" ContentType="application/vnd.openxmlformats-officedocument.theme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11.xml" ContentType="application/vnd.openxmlformats-officedocument.theme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heme/theme12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13.xml" ContentType="application/vnd.openxmlformats-officedocument.theme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14.xml" ContentType="application/vnd.openxmlformats-officedocument.theme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theme/theme15.xml" ContentType="application/vnd.openxmlformats-officedocument.theme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theme/theme16.xml" ContentType="application/vnd.openxmlformats-officedocument.theme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17.xml" ContentType="application/vnd.openxmlformats-officedocument.theme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theme/theme18.xml" ContentType="application/vnd.openxmlformats-officedocument.theme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theme/theme19.xml" ContentType="application/vnd.openxmlformats-officedocument.theme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theme/theme20.xml" ContentType="application/vnd.openxmlformats-officedocument.theme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609" r:id="rId4"/>
    <p:sldMasterId id="2147483664" r:id="rId5"/>
    <p:sldMasterId id="2147483696" r:id="rId6"/>
    <p:sldMasterId id="2147483683" r:id="rId7"/>
    <p:sldMasterId id="2147485701" r:id="rId8"/>
    <p:sldMasterId id="2147485641" r:id="rId9"/>
    <p:sldMasterId id="2147485662" r:id="rId10"/>
    <p:sldMasterId id="2147483702" r:id="rId11"/>
    <p:sldMasterId id="2147485091" r:id="rId12"/>
    <p:sldMasterId id="2147485771" r:id="rId13"/>
    <p:sldMasterId id="2147485079" r:id="rId14"/>
    <p:sldMasterId id="2147483929" r:id="rId15"/>
    <p:sldMasterId id="2147484125" r:id="rId16"/>
    <p:sldMasterId id="2147483876" r:id="rId17"/>
    <p:sldMasterId id="2147485752" r:id="rId18"/>
    <p:sldMasterId id="2147483763" r:id="rId19"/>
    <p:sldMasterId id="2147483799" r:id="rId20"/>
    <p:sldMasterId id="2147485505" r:id="rId21"/>
    <p:sldMasterId id="2147484152" r:id="rId22"/>
    <p:sldMasterId id="2147485772" r:id="rId23"/>
    <p:sldMasterId id="2147485813" r:id="rId24"/>
  </p:sldMasterIdLst>
  <p:notesMasterIdLst>
    <p:notesMasterId r:id="rId64"/>
  </p:notesMasterIdLst>
  <p:sldIdLst>
    <p:sldId id="351" r:id="rId25"/>
    <p:sldId id="2861" r:id="rId26"/>
    <p:sldId id="2147375719" r:id="rId27"/>
    <p:sldId id="2147375712" r:id="rId28"/>
    <p:sldId id="2147375716" r:id="rId29"/>
    <p:sldId id="2147375711" r:id="rId30"/>
    <p:sldId id="540" r:id="rId31"/>
    <p:sldId id="539" r:id="rId32"/>
    <p:sldId id="2147375704" r:id="rId33"/>
    <p:sldId id="2147375699" r:id="rId34"/>
    <p:sldId id="2147375700" r:id="rId35"/>
    <p:sldId id="2147375703" r:id="rId36"/>
    <p:sldId id="2147375701" r:id="rId37"/>
    <p:sldId id="2881" r:id="rId38"/>
    <p:sldId id="2885" r:id="rId39"/>
    <p:sldId id="268" r:id="rId40"/>
    <p:sldId id="570" r:id="rId41"/>
    <p:sldId id="530" r:id="rId42"/>
    <p:sldId id="2147375728" r:id="rId43"/>
    <p:sldId id="2147375723" r:id="rId44"/>
    <p:sldId id="2147375729" r:id="rId45"/>
    <p:sldId id="2147375724" r:id="rId46"/>
    <p:sldId id="760" r:id="rId47"/>
    <p:sldId id="2147375721" r:id="rId48"/>
    <p:sldId id="2147375708" r:id="rId49"/>
    <p:sldId id="2147375744" r:id="rId50"/>
    <p:sldId id="2147375740" r:id="rId51"/>
    <p:sldId id="2147375741" r:id="rId52"/>
    <p:sldId id="531" r:id="rId53"/>
    <p:sldId id="554" r:id="rId54"/>
    <p:sldId id="548" r:id="rId55"/>
    <p:sldId id="556" r:id="rId56"/>
    <p:sldId id="2147375587" r:id="rId57"/>
    <p:sldId id="2147375659" r:id="rId58"/>
    <p:sldId id="2147375735" r:id="rId59"/>
    <p:sldId id="2147375746" r:id="rId60"/>
    <p:sldId id="2147375738" r:id="rId61"/>
    <p:sldId id="2147375739" r:id="rId62"/>
    <p:sldId id="2147375747" r:id="rId63"/>
  </p:sldIdLst>
  <p:sldSz cx="12192000" cy="6858000"/>
  <p:notesSz cx="9926638" cy="1435576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nther Päivi" initials="MP" lastIdx="3" clrIdx="0">
    <p:extLst>
      <p:ext uri="{19B8F6BF-5375-455C-9EA6-DF929625EA0E}">
        <p15:presenceInfo xmlns:p15="http://schemas.microsoft.com/office/powerpoint/2012/main" userId="S-1-5-21-21656339-4055342465-2016908541-9051" providerId="AD"/>
      </p:ext>
    </p:extLst>
  </p:cmAuthor>
  <p:cmAuthor id="2" name="Munther Päivi" initials="MP [2]" lastIdx="4" clrIdx="1">
    <p:extLst>
      <p:ext uri="{19B8F6BF-5375-455C-9EA6-DF929625EA0E}">
        <p15:presenceInfo xmlns:p15="http://schemas.microsoft.com/office/powerpoint/2012/main" userId="S::paivi.munther@hel.fi::f21c1a42-9f1c-4aad-b310-2c21db4e388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4D2"/>
    <a:srgbClr val="41974F"/>
    <a:srgbClr val="D3DADB"/>
    <a:srgbClr val="DFDFE0"/>
    <a:srgbClr val="BAE1E1"/>
    <a:srgbClr val="9FC9EB"/>
    <a:srgbClr val="FFFFFF"/>
    <a:srgbClr val="DEDFE1"/>
    <a:srgbClr val="0072C6"/>
    <a:srgbClr val="FD4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DA682F-66A2-46B2-B67B-FACE3B89A37C}" v="16" dt="2023-10-17T11:42:00.707"/>
    <p1510:client id="{4A827708-CCA7-E5EB-5BED-76925092A063}" v="25" dt="2023-10-17T08:21:51.530"/>
    <p1510:client id="{5083C8A9-77AC-47EE-B028-7D4C85026886}" v="386" dt="2023-10-17T10:49:24.421"/>
    <p1510:client id="{5779E922-8866-823D-51E6-491030E51A08}" v="220" dt="2023-10-17T08:19:58.279"/>
    <p1510:client id="{585274F2-3ED1-4BF2-AFB8-E8C0D311F876}" v="32" dt="2023-10-18T12:21:16.315"/>
    <p1510:client id="{B77415C5-85DB-493C-9551-C76FB75E5F20}" v="8" dt="2023-10-17T11:39:14.244"/>
    <p1510:client id="{BE3FA409-203C-494B-864B-C73CD950F61B}" v="155" dt="2023-10-17T11:31:20.680"/>
    <p1510:client id="{C3BFA641-F1AE-4190-BFC4-EBC16903E1DA}" v="25" dt="2023-10-27T18:35:14.693"/>
    <p1510:client id="{C86A49E7-1E40-4321-8DEA-DE343F95EB1F}" v="3" dt="2023-10-18T06:39:00.928"/>
    <p1510:client id="{CAA104CC-D91D-4967-B98E-26410F979763}" v="7" dt="2023-10-24T10:33:11.092"/>
    <p1510:client id="{D5F3324D-4EAB-47AA-946C-CCF055FC501B}" v="410" dt="2023-10-17T11:54:35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28"/>
  </p:normalViewPr>
  <p:slideViewPr>
    <p:cSldViewPr snapToGrid="0">
      <p:cViewPr varScale="1">
        <p:scale>
          <a:sx n="115" d="100"/>
          <a:sy n="115" d="100"/>
        </p:scale>
        <p:origin x="61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37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7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viewProps" Target="viewProp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57334330303769"/>
          <c:y val="0.1084266534230492"/>
          <c:w val="0.33488030356950071"/>
          <c:h val="0.80764095652991508"/>
        </c:manualLayout>
      </c:layout>
      <c:doughnutChart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Sarake1</c:v>
                </c:pt>
              </c:strCache>
            </c:strRef>
          </c:tx>
          <c:spPr>
            <a:ln w="25400"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339A-493E-90E4-8EC3F977224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339A-493E-90E4-8EC3F977224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339A-493E-90E4-8EC3F9772240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7-339A-493E-90E4-8EC3F9772240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9-339A-493E-90E4-8EC3F977224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37,5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1-339A-493E-90E4-8EC3F977224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37,3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3-339A-493E-90E4-8EC3F977224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11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5-339A-493E-90E4-8EC3F977224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9,3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7-339A-493E-90E4-8EC3F977224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4,9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9-339A-493E-90E4-8EC3F97722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 i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. </c:separator>
            <c:showLeaderLines val="1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Taul1!$A$2:$A$6</c:f>
              <c:strCache>
                <c:ptCount val="5"/>
                <c:pt idx="0">
                  <c:v> Kasvatuksen ja koulutuksen toimiala</c:v>
                </c:pt>
                <c:pt idx="1">
                  <c:v> Sosiaali-​, terveys-​ ja pelastustoimiala</c:v>
                </c:pt>
                <c:pt idx="2">
                  <c:v> Keskushallinto</c:v>
                </c:pt>
                <c:pt idx="3">
                  <c:v> Kaupunkiympäristön toimiala</c:v>
                </c:pt>
                <c:pt idx="4">
                  <c:v> Kulttuurin ja vapaa-ajan toimiala</c:v>
                </c:pt>
              </c:strCache>
            </c:strRef>
          </c:cat>
          <c:val>
            <c:numRef>
              <c:f>Taul1!$B$2:$B$6</c:f>
              <c:numCache>
                <c:formatCode>General</c:formatCode>
                <c:ptCount val="5"/>
                <c:pt idx="0">
                  <c:v>37.5</c:v>
                </c:pt>
                <c:pt idx="1">
                  <c:v>37.299999999999997</c:v>
                </c:pt>
                <c:pt idx="2">
                  <c:v>11</c:v>
                </c:pt>
                <c:pt idx="3">
                  <c:v>9.3000000000000007</c:v>
                </c:pt>
                <c:pt idx="4">
                  <c:v>4.9000000000000004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Taul1!$B$2:$B$6</c15:f>
                <c15:dlblRangeCache>
                  <c:ptCount val="5"/>
                  <c:pt idx="0">
                    <c:v>37,5</c:v>
                  </c:pt>
                  <c:pt idx="1">
                    <c:v>37,3</c:v>
                  </c:pt>
                  <c:pt idx="2">
                    <c:v>11</c:v>
                  </c:pt>
                  <c:pt idx="3">
                    <c:v>9,3</c:v>
                  </c:pt>
                  <c:pt idx="4">
                    <c:v>4,9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339A-493E-90E4-8EC3F977224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600" baseline="0">
                <a:solidFill>
                  <a:schemeClr val="tx1"/>
                </a:solidFill>
              </a:defRPr>
            </a:pPr>
            <a:endParaRPr lang="fi-FI"/>
          </a:p>
        </c:txPr>
      </c:legendEntry>
      <c:legendEntry>
        <c:idx val="1"/>
        <c:txPr>
          <a:bodyPr/>
          <a:lstStyle/>
          <a:p>
            <a:pPr>
              <a:defRPr sz="1600" baseline="0">
                <a:solidFill>
                  <a:schemeClr val="tx1"/>
                </a:solidFill>
              </a:defRPr>
            </a:pPr>
            <a:endParaRPr lang="fi-FI"/>
          </a:p>
        </c:txPr>
      </c:legendEntry>
      <c:legendEntry>
        <c:idx val="2"/>
        <c:txPr>
          <a:bodyPr/>
          <a:lstStyle/>
          <a:p>
            <a:pPr>
              <a:defRPr sz="1600" baseline="0">
                <a:solidFill>
                  <a:schemeClr val="tx1"/>
                </a:solidFill>
              </a:defRPr>
            </a:pPr>
            <a:endParaRPr lang="fi-FI"/>
          </a:p>
        </c:txPr>
      </c:legendEntry>
      <c:legendEntry>
        <c:idx val="3"/>
        <c:txPr>
          <a:bodyPr/>
          <a:lstStyle/>
          <a:p>
            <a:pPr>
              <a:defRPr sz="1600" baseline="0">
                <a:solidFill>
                  <a:schemeClr val="tx1"/>
                </a:solidFill>
              </a:defRPr>
            </a:pPr>
            <a:endParaRPr lang="fi-FI"/>
          </a:p>
        </c:txPr>
      </c:legendEntry>
      <c:legendEntry>
        <c:idx val="4"/>
        <c:txPr>
          <a:bodyPr/>
          <a:lstStyle/>
          <a:p>
            <a:pPr>
              <a:defRPr sz="1600" baseline="0">
                <a:solidFill>
                  <a:schemeClr val="tx1"/>
                </a:solidFill>
              </a:defRPr>
            </a:pPr>
            <a:endParaRPr lang="fi-FI"/>
          </a:p>
        </c:txPr>
      </c:legendEntry>
      <c:layout>
        <c:manualLayout>
          <c:xMode val="edge"/>
          <c:yMode val="edge"/>
          <c:x val="0.51574946719394144"/>
          <c:y val="0.19548640158537672"/>
          <c:w val="0.40680872162532833"/>
          <c:h val="0.55391510423321622"/>
        </c:manualLayout>
      </c:layout>
      <c:overlay val="0"/>
      <c:txPr>
        <a:bodyPr/>
        <a:lstStyle/>
        <a:p>
          <a:pPr>
            <a:defRPr sz="1600">
              <a:solidFill>
                <a:schemeClr val="bg1"/>
              </a:solidFill>
            </a:defRPr>
          </a:pPr>
          <a:endParaRPr lang="fi-FI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EDCCE2-9105-47C9-8CC8-1EF36013A256}" type="doc">
      <dgm:prSet loTypeId="urn:microsoft.com/office/officeart/2005/8/layout/chart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i-FI"/>
        </a:p>
      </dgm:t>
    </dgm:pt>
    <dgm:pt modelId="{D1ABF9D9-104C-43F5-A11C-34FC945441E2}">
      <dgm:prSet phldrT="[Text]" custT="1"/>
      <dgm:spPr>
        <a:solidFill>
          <a:schemeClr val="accent1"/>
        </a:solidFill>
      </dgm:spPr>
      <dgm:t>
        <a:bodyPr/>
        <a:lstStyle/>
        <a:p>
          <a:pPr algn="l"/>
          <a:r>
            <a:rPr lang="fi-FI" sz="1800" b="1" i="0">
              <a:solidFill>
                <a:schemeClr val="bg1"/>
              </a:solidFill>
              <a:latin typeface="Arial"/>
              <a:cs typeface="Arial"/>
            </a:rPr>
            <a:t>2. Hyvinvointi</a:t>
          </a:r>
        </a:p>
      </dgm:t>
    </dgm:pt>
    <dgm:pt modelId="{9D43BD4B-42E9-4A4F-90BA-C73C6B2CE15D}" type="parTrans" cxnId="{EACCC19D-848A-418D-A604-416F6CBC13C8}">
      <dgm:prSet/>
      <dgm:spPr/>
      <dgm:t>
        <a:bodyPr/>
        <a:lstStyle/>
        <a:p>
          <a:endParaRPr lang="fi-FI"/>
        </a:p>
      </dgm:t>
    </dgm:pt>
    <dgm:pt modelId="{7810306F-3D8C-448F-8992-1174F6FC6894}" type="sibTrans" cxnId="{EACCC19D-848A-418D-A604-416F6CBC13C8}">
      <dgm:prSet/>
      <dgm:spPr/>
      <dgm:t>
        <a:bodyPr/>
        <a:lstStyle/>
        <a:p>
          <a:endParaRPr lang="fi-FI"/>
        </a:p>
      </dgm:t>
    </dgm:pt>
    <dgm:pt modelId="{ACDA6268-CD18-4338-AC88-7450C947E991}">
      <dgm:prSet phldrT="[Text]" custT="1"/>
      <dgm:spPr>
        <a:solidFill>
          <a:srgbClr val="0070C0"/>
        </a:solidFill>
      </dgm:spPr>
      <dgm:t>
        <a:bodyPr/>
        <a:lstStyle/>
        <a:p>
          <a:pPr algn="l"/>
          <a:r>
            <a:rPr lang="fi-FI" sz="1800" b="1">
              <a:ea typeface="+mn-lt"/>
              <a:cs typeface="+mn-lt"/>
            </a:rPr>
            <a:t>4. Teemme Helsingistä lukemisen ja lukutaidon pääkaupungin</a:t>
          </a:r>
          <a:endParaRPr lang="fi-FI" sz="1800" b="1" i="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FF62A0-EBD3-4A0E-9D8D-A99B9D717755}" type="parTrans" cxnId="{92434565-977A-40CC-B292-A356EA91C33C}">
      <dgm:prSet/>
      <dgm:spPr/>
      <dgm:t>
        <a:bodyPr/>
        <a:lstStyle/>
        <a:p>
          <a:endParaRPr lang="fi-FI"/>
        </a:p>
      </dgm:t>
    </dgm:pt>
    <dgm:pt modelId="{F401D755-A71A-46BB-AE43-D0536AE194C7}" type="sibTrans" cxnId="{92434565-977A-40CC-B292-A356EA91C33C}">
      <dgm:prSet/>
      <dgm:spPr/>
      <dgm:t>
        <a:bodyPr/>
        <a:lstStyle/>
        <a:p>
          <a:endParaRPr lang="fi-FI"/>
        </a:p>
      </dgm:t>
    </dgm:pt>
    <dgm:pt modelId="{5B264D42-6081-4B31-AE3B-AB7A4816AD32}">
      <dgm:prSet phldrT="[Text]" custT="1"/>
      <dgm:spPr>
        <a:solidFill>
          <a:schemeClr val="accent1"/>
        </a:solidFill>
      </dgm:spPr>
      <dgm:t>
        <a:bodyPr/>
        <a:lstStyle/>
        <a:p>
          <a:pPr algn="r" rtl="0"/>
          <a:r>
            <a:rPr lang="fi-FI" sz="1800" b="1">
              <a:latin typeface="Arial" panose="020B0604020202020204"/>
              <a:ea typeface="+mn-lt"/>
              <a:cs typeface="+mn-lt"/>
            </a:rPr>
            <a:t>  </a:t>
          </a:r>
        </a:p>
        <a:p>
          <a:pPr algn="r" rtl="0"/>
          <a:r>
            <a:rPr lang="fi-FI" sz="1800" b="1">
              <a:ea typeface="+mn-lt"/>
              <a:cs typeface="+mn-lt"/>
            </a:rPr>
            <a:t> 3. Parannetaan henkilöstön veto- ja pitovoimaa ja työoloja yhdessä</a:t>
          </a:r>
          <a:endParaRPr lang="fi-FI" sz="1800" b="1" i="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7B344C-C45A-4D33-AFA7-69C5D404078D}" type="parTrans" cxnId="{C6584008-27F8-4A9A-AA89-B8E6AC0EA5A0}">
      <dgm:prSet/>
      <dgm:spPr/>
      <dgm:t>
        <a:bodyPr/>
        <a:lstStyle/>
        <a:p>
          <a:endParaRPr lang="fi-FI"/>
        </a:p>
      </dgm:t>
    </dgm:pt>
    <dgm:pt modelId="{FD6C0F1F-3517-4C20-9AEB-36F50B60E3B3}" type="sibTrans" cxnId="{C6584008-27F8-4A9A-AA89-B8E6AC0EA5A0}">
      <dgm:prSet/>
      <dgm:spPr/>
      <dgm:t>
        <a:bodyPr/>
        <a:lstStyle/>
        <a:p>
          <a:endParaRPr lang="fi-FI"/>
        </a:p>
      </dgm:t>
    </dgm:pt>
    <dgm:pt modelId="{EEBFC31D-6116-4328-A7CA-061C7B4DDA53}">
      <dgm:prSet phldrT="[Text]" custT="1"/>
      <dgm:spPr>
        <a:solidFill>
          <a:srgbClr val="0070C0"/>
        </a:solidFill>
      </dgm:spPr>
      <dgm:t>
        <a:bodyPr/>
        <a:lstStyle/>
        <a:p>
          <a:pPr algn="r"/>
          <a:r>
            <a:rPr lang="fi-FI" sz="1800" b="1">
              <a:latin typeface="Arial"/>
            </a:rPr>
            <a:t>1. Kaikki koulut ja päiväkodit ovat hyviä</a:t>
          </a:r>
          <a:endParaRPr lang="fi-FI" sz="1800" b="1" i="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47BDB9-A6EB-47ED-B609-7BECB66A1F0C}" type="parTrans" cxnId="{B8A42315-BF78-4426-AEE4-6436083769BA}">
      <dgm:prSet/>
      <dgm:spPr/>
      <dgm:t>
        <a:bodyPr/>
        <a:lstStyle/>
        <a:p>
          <a:endParaRPr lang="fi-FI"/>
        </a:p>
      </dgm:t>
    </dgm:pt>
    <dgm:pt modelId="{1415CFCA-D034-4CE3-B5F5-B92F2CE39D73}" type="sibTrans" cxnId="{B8A42315-BF78-4426-AEE4-6436083769BA}">
      <dgm:prSet/>
      <dgm:spPr/>
      <dgm:t>
        <a:bodyPr/>
        <a:lstStyle/>
        <a:p>
          <a:endParaRPr lang="fi-FI"/>
        </a:p>
      </dgm:t>
    </dgm:pt>
    <dgm:pt modelId="{99765254-51FF-40A4-854A-BCE3DFCC68BC}" type="pres">
      <dgm:prSet presAssocID="{05EDCCE2-9105-47C9-8CC8-1EF36013A256}" presName="compositeShape" presStyleCnt="0">
        <dgm:presLayoutVars>
          <dgm:chMax val="7"/>
          <dgm:dir/>
          <dgm:resizeHandles val="exact"/>
        </dgm:presLayoutVars>
      </dgm:prSet>
      <dgm:spPr/>
    </dgm:pt>
    <dgm:pt modelId="{BC3FD5CE-DE0D-4662-BD63-6BB885E7FC13}" type="pres">
      <dgm:prSet presAssocID="{05EDCCE2-9105-47C9-8CC8-1EF36013A256}" presName="wedge1" presStyleLbl="node1" presStyleIdx="0" presStyleCnt="4" custLinFactNeighborX="-13365" custLinFactNeighborY="-1244"/>
      <dgm:spPr/>
    </dgm:pt>
    <dgm:pt modelId="{66D11165-4CBC-4F24-BCDD-EBD92530F1BA}" type="pres">
      <dgm:prSet presAssocID="{05EDCCE2-9105-47C9-8CC8-1EF36013A256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4EB3700-4949-481A-B1A0-63D6DA8332E6}" type="pres">
      <dgm:prSet presAssocID="{05EDCCE2-9105-47C9-8CC8-1EF36013A256}" presName="wedge2" presStyleLbl="node1" presStyleIdx="1" presStyleCnt="4" custLinFactNeighborX="-9011" custLinFactNeighborY="-4468"/>
      <dgm:spPr/>
    </dgm:pt>
    <dgm:pt modelId="{F73DC7A1-C2E7-4AD6-9F28-2CF2C1D7E810}" type="pres">
      <dgm:prSet presAssocID="{05EDCCE2-9105-47C9-8CC8-1EF36013A256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F53DA18-8237-40F4-97A7-DB74256CA7AE}" type="pres">
      <dgm:prSet presAssocID="{05EDCCE2-9105-47C9-8CC8-1EF36013A256}" presName="wedge3" presStyleLbl="node1" presStyleIdx="2" presStyleCnt="4" custLinFactNeighborX="-9995" custLinFactNeighborY="-4468"/>
      <dgm:spPr/>
    </dgm:pt>
    <dgm:pt modelId="{6858CA02-B5C4-475A-AA50-6D995B14DF3D}" type="pres">
      <dgm:prSet presAssocID="{05EDCCE2-9105-47C9-8CC8-1EF36013A256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299106E-4E48-4D78-A919-180D4DDCEBAB}" type="pres">
      <dgm:prSet presAssocID="{05EDCCE2-9105-47C9-8CC8-1EF36013A256}" presName="wedge4" presStyleLbl="node1" presStyleIdx="3" presStyleCnt="4" custLinFactNeighborX="-10227" custLinFactNeighborY="-5476"/>
      <dgm:spPr/>
    </dgm:pt>
    <dgm:pt modelId="{B5EF5BFF-60D3-4C09-8887-35518974B703}" type="pres">
      <dgm:prSet presAssocID="{05EDCCE2-9105-47C9-8CC8-1EF36013A256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24B0300-DC02-404C-859E-F804BC9533D3}" type="presOf" srcId="{D1ABF9D9-104C-43F5-A11C-34FC945441E2}" destId="{BC3FD5CE-DE0D-4662-BD63-6BB885E7FC13}" srcOrd="0" destOrd="0" presId="urn:microsoft.com/office/officeart/2005/8/layout/chart3"/>
    <dgm:cxn modelId="{C6584008-27F8-4A9A-AA89-B8E6AC0EA5A0}" srcId="{05EDCCE2-9105-47C9-8CC8-1EF36013A256}" destId="{5B264D42-6081-4B31-AE3B-AB7A4816AD32}" srcOrd="2" destOrd="0" parTransId="{6F7B344C-C45A-4D33-AFA7-69C5D404078D}" sibTransId="{FD6C0F1F-3517-4C20-9AEB-36F50B60E3B3}"/>
    <dgm:cxn modelId="{B8A42315-BF78-4426-AEE4-6436083769BA}" srcId="{05EDCCE2-9105-47C9-8CC8-1EF36013A256}" destId="{EEBFC31D-6116-4328-A7CA-061C7B4DDA53}" srcOrd="3" destOrd="0" parTransId="{2E47BDB9-A6EB-47ED-B609-7BECB66A1F0C}" sibTransId="{1415CFCA-D034-4CE3-B5F5-B92F2CE39D73}"/>
    <dgm:cxn modelId="{0A6D3A62-3DFB-42D9-904B-91794B83FBEE}" type="presOf" srcId="{EEBFC31D-6116-4328-A7CA-061C7B4DDA53}" destId="{8299106E-4E48-4D78-A919-180D4DDCEBAB}" srcOrd="0" destOrd="0" presId="urn:microsoft.com/office/officeart/2005/8/layout/chart3"/>
    <dgm:cxn modelId="{92434565-977A-40CC-B292-A356EA91C33C}" srcId="{05EDCCE2-9105-47C9-8CC8-1EF36013A256}" destId="{ACDA6268-CD18-4338-AC88-7450C947E991}" srcOrd="1" destOrd="0" parTransId="{A8FF62A0-EBD3-4A0E-9D8D-A99B9D717755}" sibTransId="{F401D755-A71A-46BB-AE43-D0536AE194C7}"/>
    <dgm:cxn modelId="{11036A79-227B-41CA-9CDA-54E888374677}" type="presOf" srcId="{ACDA6268-CD18-4338-AC88-7450C947E991}" destId="{F73DC7A1-C2E7-4AD6-9F28-2CF2C1D7E810}" srcOrd="1" destOrd="0" presId="urn:microsoft.com/office/officeart/2005/8/layout/chart3"/>
    <dgm:cxn modelId="{EACCC19D-848A-418D-A604-416F6CBC13C8}" srcId="{05EDCCE2-9105-47C9-8CC8-1EF36013A256}" destId="{D1ABF9D9-104C-43F5-A11C-34FC945441E2}" srcOrd="0" destOrd="0" parTransId="{9D43BD4B-42E9-4A4F-90BA-C73C6B2CE15D}" sibTransId="{7810306F-3D8C-448F-8992-1174F6FC6894}"/>
    <dgm:cxn modelId="{947925A6-11BF-460C-904A-B4B7829BFF08}" type="presOf" srcId="{ACDA6268-CD18-4338-AC88-7450C947E991}" destId="{54EB3700-4949-481A-B1A0-63D6DA8332E6}" srcOrd="0" destOrd="0" presId="urn:microsoft.com/office/officeart/2005/8/layout/chart3"/>
    <dgm:cxn modelId="{DC140BA7-C847-4202-9BBF-A88D63CD1440}" type="presOf" srcId="{D1ABF9D9-104C-43F5-A11C-34FC945441E2}" destId="{66D11165-4CBC-4F24-BCDD-EBD92530F1BA}" srcOrd="1" destOrd="0" presId="urn:microsoft.com/office/officeart/2005/8/layout/chart3"/>
    <dgm:cxn modelId="{F1AE47C7-2710-46DA-9858-D9AA62518A7D}" type="presOf" srcId="{5B264D42-6081-4B31-AE3B-AB7A4816AD32}" destId="{6858CA02-B5C4-475A-AA50-6D995B14DF3D}" srcOrd="1" destOrd="0" presId="urn:microsoft.com/office/officeart/2005/8/layout/chart3"/>
    <dgm:cxn modelId="{91A659C8-7038-4415-A149-1F249C1C6FE1}" type="presOf" srcId="{5B264D42-6081-4B31-AE3B-AB7A4816AD32}" destId="{AF53DA18-8237-40F4-97A7-DB74256CA7AE}" srcOrd="0" destOrd="0" presId="urn:microsoft.com/office/officeart/2005/8/layout/chart3"/>
    <dgm:cxn modelId="{6FBD21DE-C6A8-4BE3-99CE-B3D7C7C0B9D7}" type="presOf" srcId="{05EDCCE2-9105-47C9-8CC8-1EF36013A256}" destId="{99765254-51FF-40A4-854A-BCE3DFCC68BC}" srcOrd="0" destOrd="0" presId="urn:microsoft.com/office/officeart/2005/8/layout/chart3"/>
    <dgm:cxn modelId="{420F5EE8-9A54-4A6C-A604-6BAACB21EEA5}" type="presOf" srcId="{EEBFC31D-6116-4328-A7CA-061C7B4DDA53}" destId="{B5EF5BFF-60D3-4C09-8887-35518974B703}" srcOrd="1" destOrd="0" presId="urn:microsoft.com/office/officeart/2005/8/layout/chart3"/>
    <dgm:cxn modelId="{CCAC7A4C-5294-4EF9-BD9A-018CA080E5E7}" type="presParOf" srcId="{99765254-51FF-40A4-854A-BCE3DFCC68BC}" destId="{BC3FD5CE-DE0D-4662-BD63-6BB885E7FC13}" srcOrd="0" destOrd="0" presId="urn:microsoft.com/office/officeart/2005/8/layout/chart3"/>
    <dgm:cxn modelId="{8626C521-F412-4609-898D-CE4EDC7A169B}" type="presParOf" srcId="{99765254-51FF-40A4-854A-BCE3DFCC68BC}" destId="{66D11165-4CBC-4F24-BCDD-EBD92530F1BA}" srcOrd="1" destOrd="0" presId="urn:microsoft.com/office/officeart/2005/8/layout/chart3"/>
    <dgm:cxn modelId="{0AB87CE1-3FD7-458A-A9DA-027DD3DD8423}" type="presParOf" srcId="{99765254-51FF-40A4-854A-BCE3DFCC68BC}" destId="{54EB3700-4949-481A-B1A0-63D6DA8332E6}" srcOrd="2" destOrd="0" presId="urn:microsoft.com/office/officeart/2005/8/layout/chart3"/>
    <dgm:cxn modelId="{3CB4743E-5662-4AAB-981A-665CB9D72053}" type="presParOf" srcId="{99765254-51FF-40A4-854A-BCE3DFCC68BC}" destId="{F73DC7A1-C2E7-4AD6-9F28-2CF2C1D7E810}" srcOrd="3" destOrd="0" presId="urn:microsoft.com/office/officeart/2005/8/layout/chart3"/>
    <dgm:cxn modelId="{EBDAE177-BEA3-4085-882A-B074FC2290DD}" type="presParOf" srcId="{99765254-51FF-40A4-854A-BCE3DFCC68BC}" destId="{AF53DA18-8237-40F4-97A7-DB74256CA7AE}" srcOrd="4" destOrd="0" presId="urn:microsoft.com/office/officeart/2005/8/layout/chart3"/>
    <dgm:cxn modelId="{12C6B204-F47C-4A8D-AB4F-666E58C2EFFA}" type="presParOf" srcId="{99765254-51FF-40A4-854A-BCE3DFCC68BC}" destId="{6858CA02-B5C4-475A-AA50-6D995B14DF3D}" srcOrd="5" destOrd="0" presId="urn:microsoft.com/office/officeart/2005/8/layout/chart3"/>
    <dgm:cxn modelId="{FBDBDA75-1422-456D-99B0-029B2899CF29}" type="presParOf" srcId="{99765254-51FF-40A4-854A-BCE3DFCC68BC}" destId="{8299106E-4E48-4D78-A919-180D4DDCEBAB}" srcOrd="6" destOrd="0" presId="urn:microsoft.com/office/officeart/2005/8/layout/chart3"/>
    <dgm:cxn modelId="{CCDCDDD4-8585-45A8-8D6D-5A0A4A99CB75}" type="presParOf" srcId="{99765254-51FF-40A4-854A-BCE3DFCC68BC}" destId="{B5EF5BFF-60D3-4C09-8887-35518974B703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0D70C3-1DF7-4279-B5F0-D4AEF429B276}" type="doc">
      <dgm:prSet loTypeId="urn:microsoft.com/office/officeart/2005/8/layout/cycle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0BB8D713-E2F6-4F97-8168-1061BB81CBE5}">
      <dgm:prSet phldrT="[Teksti]" custT="1"/>
      <dgm:spPr/>
      <dgm:t>
        <a:bodyPr/>
        <a:lstStyle/>
        <a:p>
          <a:pPr>
            <a:buFont typeface="+mj-lt"/>
            <a:buNone/>
          </a:pPr>
          <a:r>
            <a:rPr lang="fi-FI" sz="2000" dirty="0"/>
            <a:t>Koulujen  laatu ja resurssit</a:t>
          </a:r>
        </a:p>
      </dgm:t>
    </dgm:pt>
    <dgm:pt modelId="{0BC4AC9A-2576-4DAC-AFCE-9179CB9F8A69}" type="parTrans" cxnId="{06EA44C1-053B-4612-BA61-A0BEDBC11500}">
      <dgm:prSet/>
      <dgm:spPr/>
      <dgm:t>
        <a:bodyPr/>
        <a:lstStyle/>
        <a:p>
          <a:endParaRPr lang="fi-FI"/>
        </a:p>
      </dgm:t>
    </dgm:pt>
    <dgm:pt modelId="{7B2ABC11-500E-493B-8232-48352091854F}" type="sibTrans" cxnId="{06EA44C1-053B-4612-BA61-A0BEDBC11500}">
      <dgm:prSet/>
      <dgm:spPr/>
      <dgm:t>
        <a:bodyPr/>
        <a:lstStyle/>
        <a:p>
          <a:endParaRPr lang="fi-FI"/>
        </a:p>
      </dgm:t>
    </dgm:pt>
    <dgm:pt modelId="{3A6BB918-7698-4F2C-87C7-E3841E44231A}">
      <dgm:prSet phldrT="[Teksti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fi-FI" sz="1600" b="0" dirty="0"/>
            <a:t>Koulujen oppimistulokset ja oppilaiden hyvinvointi</a:t>
          </a:r>
        </a:p>
      </dgm:t>
    </dgm:pt>
    <dgm:pt modelId="{905F7C95-DF3A-4B96-87EA-F38F955F279D}" type="parTrans" cxnId="{C0281D5C-266F-46F3-BC05-D3769B4C7302}">
      <dgm:prSet/>
      <dgm:spPr/>
      <dgm:t>
        <a:bodyPr/>
        <a:lstStyle/>
        <a:p>
          <a:endParaRPr lang="fi-FI"/>
        </a:p>
      </dgm:t>
    </dgm:pt>
    <dgm:pt modelId="{972D0D4C-3F4C-45E7-B1C0-86741BECAA25}" type="sibTrans" cxnId="{C0281D5C-266F-46F3-BC05-D3769B4C7302}">
      <dgm:prSet/>
      <dgm:spPr/>
      <dgm:t>
        <a:bodyPr/>
        <a:lstStyle/>
        <a:p>
          <a:endParaRPr lang="fi-FI"/>
        </a:p>
      </dgm:t>
    </dgm:pt>
    <dgm:pt modelId="{A6133FC5-313E-409B-A9ED-F7E84FE5A8B5}">
      <dgm:prSet phldrT="[Teksti]" custT="1"/>
      <dgm:spPr/>
      <dgm:t>
        <a:bodyPr/>
        <a:lstStyle/>
        <a:p>
          <a:pPr>
            <a:buFont typeface="+mj-lt"/>
            <a:buNone/>
          </a:pPr>
          <a:r>
            <a:rPr lang="fi-FI" sz="2000" dirty="0"/>
            <a:t>Naapurusto-</a:t>
          </a:r>
          <a:r>
            <a:rPr lang="fi-FI" sz="2000" dirty="0" err="1"/>
            <a:t>jen</a:t>
          </a:r>
          <a:r>
            <a:rPr lang="fi-FI" sz="2000" dirty="0"/>
            <a:t> kehitys</a:t>
          </a:r>
        </a:p>
      </dgm:t>
    </dgm:pt>
    <dgm:pt modelId="{EC3DABE9-21B3-4D24-AF88-2F37D76130AC}" type="parTrans" cxnId="{8FFC1933-509A-4B50-9AD6-5EE59AC67B11}">
      <dgm:prSet/>
      <dgm:spPr/>
      <dgm:t>
        <a:bodyPr/>
        <a:lstStyle/>
        <a:p>
          <a:endParaRPr lang="fi-FI"/>
        </a:p>
      </dgm:t>
    </dgm:pt>
    <dgm:pt modelId="{7631CD17-6A98-44C4-896C-B3329BF750C8}" type="sibTrans" cxnId="{8FFC1933-509A-4B50-9AD6-5EE59AC67B11}">
      <dgm:prSet/>
      <dgm:spPr/>
      <dgm:t>
        <a:bodyPr/>
        <a:lstStyle/>
        <a:p>
          <a:endParaRPr lang="fi-FI"/>
        </a:p>
      </dgm:t>
    </dgm:pt>
    <dgm:pt modelId="{D6560A08-5D6E-48C6-B5B5-3A3905B29894}">
      <dgm:prSet phldrT="[Teksti]" custT="1"/>
      <dgm:spPr/>
      <dgm:t>
        <a:bodyPr/>
        <a:lstStyle/>
        <a:p>
          <a:r>
            <a:rPr lang="fi-FI" sz="2000" dirty="0"/>
            <a:t>Koulujen sosioekonominen ja etninen rakenne</a:t>
          </a:r>
        </a:p>
      </dgm:t>
    </dgm:pt>
    <dgm:pt modelId="{8C212405-0B33-4423-89D0-002A6AD0F5B2}" type="parTrans" cxnId="{584AF1A5-3296-4CA9-A075-7E01D5826EAC}">
      <dgm:prSet/>
      <dgm:spPr/>
      <dgm:t>
        <a:bodyPr/>
        <a:lstStyle/>
        <a:p>
          <a:endParaRPr lang="fi-FI"/>
        </a:p>
      </dgm:t>
    </dgm:pt>
    <dgm:pt modelId="{7FDA90A2-3349-468F-B827-ABB30346CF0C}" type="sibTrans" cxnId="{584AF1A5-3296-4CA9-A075-7E01D5826EAC}">
      <dgm:prSet/>
      <dgm:spPr/>
      <dgm:t>
        <a:bodyPr/>
        <a:lstStyle/>
        <a:p>
          <a:endParaRPr lang="fi-FI"/>
        </a:p>
      </dgm:t>
    </dgm:pt>
    <dgm:pt modelId="{9D4B1143-DABE-4757-8435-298C8678D477}" type="pres">
      <dgm:prSet presAssocID="{8B0D70C3-1DF7-4279-B5F0-D4AEF429B27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184EC77-F657-4944-8FA8-8B6B2FCCC5A2}" type="pres">
      <dgm:prSet presAssocID="{8B0D70C3-1DF7-4279-B5F0-D4AEF429B276}" presName="children" presStyleCnt="0"/>
      <dgm:spPr/>
    </dgm:pt>
    <dgm:pt modelId="{7AFBE485-055F-4470-9C47-DB89DD48E705}" type="pres">
      <dgm:prSet presAssocID="{8B0D70C3-1DF7-4279-B5F0-D4AEF429B276}" presName="childPlaceholder" presStyleCnt="0"/>
      <dgm:spPr/>
    </dgm:pt>
    <dgm:pt modelId="{0C74F842-9A69-418F-9262-984AABE9311D}" type="pres">
      <dgm:prSet presAssocID="{8B0D70C3-1DF7-4279-B5F0-D4AEF429B276}" presName="circle" presStyleCnt="0"/>
      <dgm:spPr/>
    </dgm:pt>
    <dgm:pt modelId="{86848061-9654-4E26-97FC-F04185A4CEC1}" type="pres">
      <dgm:prSet presAssocID="{8B0D70C3-1DF7-4279-B5F0-D4AEF429B276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8C728A70-5814-46BA-9343-8DCBFAACCDA5}" type="pres">
      <dgm:prSet presAssocID="{8B0D70C3-1DF7-4279-B5F0-D4AEF429B276}" presName="quadrant2" presStyleLbl="node1" presStyleIdx="1" presStyleCnt="4" custScaleX="106079" custScaleY="106397" custLinFactNeighborX="1324" custLinFactNeighborY="-1123">
        <dgm:presLayoutVars>
          <dgm:chMax val="1"/>
          <dgm:bulletEnabled val="1"/>
        </dgm:presLayoutVars>
      </dgm:prSet>
      <dgm:spPr/>
    </dgm:pt>
    <dgm:pt modelId="{F6A6BC5E-0104-454F-81E6-23081EE83D93}" type="pres">
      <dgm:prSet presAssocID="{8B0D70C3-1DF7-4279-B5F0-D4AEF429B276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9E8FC239-3F58-4A5F-8815-B5AF5E55F665}" type="pres">
      <dgm:prSet presAssocID="{8B0D70C3-1DF7-4279-B5F0-D4AEF429B276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8FA37EAD-181D-40D4-AB14-4FFF2BB7B6DA}" type="pres">
      <dgm:prSet presAssocID="{8B0D70C3-1DF7-4279-B5F0-D4AEF429B276}" presName="quadrantPlaceholder" presStyleCnt="0"/>
      <dgm:spPr/>
    </dgm:pt>
    <dgm:pt modelId="{E1959D4B-AC6F-49A1-A2E8-2EACB6B4FCAD}" type="pres">
      <dgm:prSet presAssocID="{8B0D70C3-1DF7-4279-B5F0-D4AEF429B276}" presName="center1" presStyleLbl="fgShp" presStyleIdx="0" presStyleCnt="2"/>
      <dgm:spPr/>
    </dgm:pt>
    <dgm:pt modelId="{B21E3896-8EFE-49E8-A40A-DD68070C3E92}" type="pres">
      <dgm:prSet presAssocID="{8B0D70C3-1DF7-4279-B5F0-D4AEF429B276}" presName="center2" presStyleLbl="fgShp" presStyleIdx="1" presStyleCnt="2"/>
      <dgm:spPr/>
    </dgm:pt>
  </dgm:ptLst>
  <dgm:cxnLst>
    <dgm:cxn modelId="{1F855018-1742-4E14-88BD-08E8050FBFCA}" type="presOf" srcId="{8B0D70C3-1DF7-4279-B5F0-D4AEF429B276}" destId="{9D4B1143-DABE-4757-8435-298C8678D477}" srcOrd="0" destOrd="0" presId="urn:microsoft.com/office/officeart/2005/8/layout/cycle4"/>
    <dgm:cxn modelId="{DA04A01F-F6F8-40C6-B399-0809375D9E6E}" type="presOf" srcId="{3A6BB918-7698-4F2C-87C7-E3841E44231A}" destId="{8C728A70-5814-46BA-9343-8DCBFAACCDA5}" srcOrd="0" destOrd="0" presId="urn:microsoft.com/office/officeart/2005/8/layout/cycle4"/>
    <dgm:cxn modelId="{BF18022B-1F4A-4F7D-8707-DC9F436B4B19}" type="presOf" srcId="{D6560A08-5D6E-48C6-B5B5-3A3905B29894}" destId="{9E8FC239-3F58-4A5F-8815-B5AF5E55F665}" srcOrd="0" destOrd="0" presId="urn:microsoft.com/office/officeart/2005/8/layout/cycle4"/>
    <dgm:cxn modelId="{8FFC1933-509A-4B50-9AD6-5EE59AC67B11}" srcId="{8B0D70C3-1DF7-4279-B5F0-D4AEF429B276}" destId="{A6133FC5-313E-409B-A9ED-F7E84FE5A8B5}" srcOrd="2" destOrd="0" parTransId="{EC3DABE9-21B3-4D24-AF88-2F37D76130AC}" sibTransId="{7631CD17-6A98-44C4-896C-B3329BF750C8}"/>
    <dgm:cxn modelId="{C0281D5C-266F-46F3-BC05-D3769B4C7302}" srcId="{8B0D70C3-1DF7-4279-B5F0-D4AEF429B276}" destId="{3A6BB918-7698-4F2C-87C7-E3841E44231A}" srcOrd="1" destOrd="0" parTransId="{905F7C95-DF3A-4B96-87EA-F38F955F279D}" sibTransId="{972D0D4C-3F4C-45E7-B1C0-86741BECAA25}"/>
    <dgm:cxn modelId="{584AF1A5-3296-4CA9-A075-7E01D5826EAC}" srcId="{8B0D70C3-1DF7-4279-B5F0-D4AEF429B276}" destId="{D6560A08-5D6E-48C6-B5B5-3A3905B29894}" srcOrd="3" destOrd="0" parTransId="{8C212405-0B33-4423-89D0-002A6AD0F5B2}" sibTransId="{7FDA90A2-3349-468F-B827-ABB30346CF0C}"/>
    <dgm:cxn modelId="{495170AF-B62B-467D-B5C7-F274AE3BEAEB}" type="presOf" srcId="{A6133FC5-313E-409B-A9ED-F7E84FE5A8B5}" destId="{F6A6BC5E-0104-454F-81E6-23081EE83D93}" srcOrd="0" destOrd="0" presId="urn:microsoft.com/office/officeart/2005/8/layout/cycle4"/>
    <dgm:cxn modelId="{06EA44C1-053B-4612-BA61-A0BEDBC11500}" srcId="{8B0D70C3-1DF7-4279-B5F0-D4AEF429B276}" destId="{0BB8D713-E2F6-4F97-8168-1061BB81CBE5}" srcOrd="0" destOrd="0" parTransId="{0BC4AC9A-2576-4DAC-AFCE-9179CB9F8A69}" sibTransId="{7B2ABC11-500E-493B-8232-48352091854F}"/>
    <dgm:cxn modelId="{B8F368FF-67AD-49A9-9E0D-D32802164FC7}" type="presOf" srcId="{0BB8D713-E2F6-4F97-8168-1061BB81CBE5}" destId="{86848061-9654-4E26-97FC-F04185A4CEC1}" srcOrd="0" destOrd="0" presId="urn:microsoft.com/office/officeart/2005/8/layout/cycle4"/>
    <dgm:cxn modelId="{38AC60CC-9DB2-400B-A88F-888C6B392D23}" type="presParOf" srcId="{9D4B1143-DABE-4757-8435-298C8678D477}" destId="{7184EC77-F657-4944-8FA8-8B6B2FCCC5A2}" srcOrd="0" destOrd="0" presId="urn:microsoft.com/office/officeart/2005/8/layout/cycle4"/>
    <dgm:cxn modelId="{A44D3C23-FD3B-44EA-99AC-1FF06A548EDC}" type="presParOf" srcId="{7184EC77-F657-4944-8FA8-8B6B2FCCC5A2}" destId="{7AFBE485-055F-4470-9C47-DB89DD48E705}" srcOrd="0" destOrd="0" presId="urn:microsoft.com/office/officeart/2005/8/layout/cycle4"/>
    <dgm:cxn modelId="{9DADEB0E-0D79-4B5E-AFB4-1E312E8BB54A}" type="presParOf" srcId="{9D4B1143-DABE-4757-8435-298C8678D477}" destId="{0C74F842-9A69-418F-9262-984AABE9311D}" srcOrd="1" destOrd="0" presId="urn:microsoft.com/office/officeart/2005/8/layout/cycle4"/>
    <dgm:cxn modelId="{7B37E285-3678-4451-8B47-20A9FAC6165A}" type="presParOf" srcId="{0C74F842-9A69-418F-9262-984AABE9311D}" destId="{86848061-9654-4E26-97FC-F04185A4CEC1}" srcOrd="0" destOrd="0" presId="urn:microsoft.com/office/officeart/2005/8/layout/cycle4"/>
    <dgm:cxn modelId="{3246513E-EFD1-43E2-A618-337768C8C791}" type="presParOf" srcId="{0C74F842-9A69-418F-9262-984AABE9311D}" destId="{8C728A70-5814-46BA-9343-8DCBFAACCDA5}" srcOrd="1" destOrd="0" presId="urn:microsoft.com/office/officeart/2005/8/layout/cycle4"/>
    <dgm:cxn modelId="{C8E7B7C4-6DA0-4B34-B865-2C84D263DBAC}" type="presParOf" srcId="{0C74F842-9A69-418F-9262-984AABE9311D}" destId="{F6A6BC5E-0104-454F-81E6-23081EE83D93}" srcOrd="2" destOrd="0" presId="urn:microsoft.com/office/officeart/2005/8/layout/cycle4"/>
    <dgm:cxn modelId="{53D88D89-B11B-4799-818B-AB78BD7CFFF4}" type="presParOf" srcId="{0C74F842-9A69-418F-9262-984AABE9311D}" destId="{9E8FC239-3F58-4A5F-8815-B5AF5E55F665}" srcOrd="3" destOrd="0" presId="urn:microsoft.com/office/officeart/2005/8/layout/cycle4"/>
    <dgm:cxn modelId="{4255D334-B71B-4113-9E5F-56B6AAA43B19}" type="presParOf" srcId="{0C74F842-9A69-418F-9262-984AABE9311D}" destId="{8FA37EAD-181D-40D4-AB14-4FFF2BB7B6DA}" srcOrd="4" destOrd="0" presId="urn:microsoft.com/office/officeart/2005/8/layout/cycle4"/>
    <dgm:cxn modelId="{FE9DA225-D6B7-4C92-B7E6-890734CCE223}" type="presParOf" srcId="{9D4B1143-DABE-4757-8435-298C8678D477}" destId="{E1959D4B-AC6F-49A1-A2E8-2EACB6B4FCAD}" srcOrd="2" destOrd="0" presId="urn:microsoft.com/office/officeart/2005/8/layout/cycle4"/>
    <dgm:cxn modelId="{C1BF9C57-D3A4-49FA-9419-49127A49ED6F}" type="presParOf" srcId="{9D4B1143-DABE-4757-8435-298C8678D477}" destId="{B21E3896-8EFE-49E8-A40A-DD68070C3E9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FD5CE-DE0D-4662-BD63-6BB885E7FC13}">
      <dsp:nvSpPr>
        <dsp:cNvPr id="0" name=""/>
        <dsp:cNvSpPr/>
      </dsp:nvSpPr>
      <dsp:spPr>
        <a:xfrm>
          <a:off x="1382528" y="267656"/>
          <a:ext cx="4336152" cy="4336152"/>
        </a:xfrm>
        <a:prstGeom prst="pie">
          <a:avLst>
            <a:gd name="adj1" fmla="val 16200000"/>
            <a:gd name="adj2" fmla="val 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i="0" kern="1200">
              <a:solidFill>
                <a:schemeClr val="bg1"/>
              </a:solidFill>
              <a:latin typeface="Arial"/>
              <a:cs typeface="Arial"/>
            </a:rPr>
            <a:t>2. Hyvinvointi</a:t>
          </a:r>
        </a:p>
      </dsp:txBody>
      <dsp:txXfrm>
        <a:off x="3600160" y="1069844"/>
        <a:ext cx="1600246" cy="1290521"/>
      </dsp:txXfrm>
    </dsp:sp>
    <dsp:sp modelId="{54EB3700-4949-481A-B1A0-63D6DA8332E6}">
      <dsp:nvSpPr>
        <dsp:cNvPr id="0" name=""/>
        <dsp:cNvSpPr/>
      </dsp:nvSpPr>
      <dsp:spPr>
        <a:xfrm>
          <a:off x="1388586" y="310596"/>
          <a:ext cx="4336152" cy="4336152"/>
        </a:xfrm>
        <a:prstGeom prst="pie">
          <a:avLst>
            <a:gd name="adj1" fmla="val 0"/>
            <a:gd name="adj2" fmla="val 54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>
              <a:ea typeface="+mn-lt"/>
              <a:cs typeface="+mn-lt"/>
            </a:rPr>
            <a:t>4. Teemme Helsingistä lukemisen ja lukutaidon pääkaupungin</a:t>
          </a:r>
          <a:endParaRPr lang="fi-FI" sz="1800" b="1" i="0" kern="120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34093" y="2556103"/>
        <a:ext cx="1600246" cy="1290521"/>
      </dsp:txXfrm>
    </dsp:sp>
    <dsp:sp modelId="{AF53DA18-8237-40F4-97A7-DB74256CA7AE}">
      <dsp:nvSpPr>
        <dsp:cNvPr id="0" name=""/>
        <dsp:cNvSpPr/>
      </dsp:nvSpPr>
      <dsp:spPr>
        <a:xfrm>
          <a:off x="1345918" y="310596"/>
          <a:ext cx="4336152" cy="4336152"/>
        </a:xfrm>
        <a:prstGeom prst="pie">
          <a:avLst>
            <a:gd name="adj1" fmla="val 5400000"/>
            <a:gd name="adj2" fmla="val 1080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>
              <a:latin typeface="Arial" panose="020B0604020202020204"/>
              <a:ea typeface="+mn-lt"/>
              <a:cs typeface="+mn-lt"/>
            </a:rPr>
            <a:t>  </a:t>
          </a:r>
        </a:p>
        <a:p>
          <a:pPr marL="0" lvl="0" indent="0" algn="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>
              <a:ea typeface="+mn-lt"/>
              <a:cs typeface="+mn-lt"/>
            </a:rPr>
            <a:t> 3. Parannetaan henkilöstön veto- ja pitovoimaa ja työoloja yhdessä</a:t>
          </a:r>
          <a:endParaRPr lang="fi-FI" sz="1800" b="1" i="0" kern="120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36316" y="2556103"/>
        <a:ext cx="1600246" cy="1290521"/>
      </dsp:txXfrm>
    </dsp:sp>
    <dsp:sp modelId="{8299106E-4E48-4D78-A919-180D4DDCEBAB}">
      <dsp:nvSpPr>
        <dsp:cNvPr id="0" name=""/>
        <dsp:cNvSpPr/>
      </dsp:nvSpPr>
      <dsp:spPr>
        <a:xfrm>
          <a:off x="1335858" y="266888"/>
          <a:ext cx="4336152" cy="4336152"/>
        </a:xfrm>
        <a:prstGeom prst="pie">
          <a:avLst>
            <a:gd name="adj1" fmla="val 10800000"/>
            <a:gd name="adj2" fmla="val 162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>
              <a:latin typeface="Arial"/>
            </a:rPr>
            <a:t>1. Kaikki koulut ja päiväkodit ovat hyviä</a:t>
          </a:r>
          <a:endParaRPr lang="fi-FI" sz="1800" b="1" i="0" kern="120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6256" y="1067011"/>
        <a:ext cx="1600246" cy="12905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848061-9654-4E26-97FC-F04185A4CEC1}">
      <dsp:nvSpPr>
        <dsp:cNvPr id="0" name=""/>
        <dsp:cNvSpPr/>
      </dsp:nvSpPr>
      <dsp:spPr>
        <a:xfrm>
          <a:off x="1402042" y="314674"/>
          <a:ext cx="2390423" cy="239042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i-FI" sz="2000" kern="1200" dirty="0"/>
            <a:t>Koulujen  laatu ja resurssit</a:t>
          </a:r>
        </a:p>
      </dsp:txBody>
      <dsp:txXfrm>
        <a:off x="2102181" y="1014813"/>
        <a:ext cx="1690284" cy="1690284"/>
      </dsp:txXfrm>
    </dsp:sp>
    <dsp:sp modelId="{8C728A70-5814-46BA-9343-8DCBFAACCDA5}">
      <dsp:nvSpPr>
        <dsp:cNvPr id="0" name=""/>
        <dsp:cNvSpPr/>
      </dsp:nvSpPr>
      <dsp:spPr>
        <a:xfrm rot="5400000">
          <a:off x="3858069" y="215173"/>
          <a:ext cx="2543338" cy="2535737"/>
        </a:xfrm>
        <a:prstGeom prst="pieWedg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0" kern="1200" dirty="0"/>
            <a:t>Koulujen oppimistulokset ja oppilaiden hyvinvointi</a:t>
          </a:r>
        </a:p>
      </dsp:txBody>
      <dsp:txXfrm rot="-5400000">
        <a:off x="3861869" y="956299"/>
        <a:ext cx="1793037" cy="1798412"/>
      </dsp:txXfrm>
    </dsp:sp>
    <dsp:sp modelId="{F6A6BC5E-0104-454F-81E6-23081EE83D93}">
      <dsp:nvSpPr>
        <dsp:cNvPr id="0" name=""/>
        <dsp:cNvSpPr/>
      </dsp:nvSpPr>
      <dsp:spPr>
        <a:xfrm rot="10800000">
          <a:off x="3902877" y="2815510"/>
          <a:ext cx="2390423" cy="239042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i-FI" sz="2000" kern="1200" dirty="0"/>
            <a:t>Naapurusto-</a:t>
          </a:r>
          <a:r>
            <a:rPr lang="fi-FI" sz="2000" kern="1200" dirty="0" err="1"/>
            <a:t>jen</a:t>
          </a:r>
          <a:r>
            <a:rPr lang="fi-FI" sz="2000" kern="1200" dirty="0"/>
            <a:t> kehitys</a:t>
          </a:r>
        </a:p>
      </dsp:txBody>
      <dsp:txXfrm rot="10800000">
        <a:off x="3902877" y="2815510"/>
        <a:ext cx="1690284" cy="1690284"/>
      </dsp:txXfrm>
    </dsp:sp>
    <dsp:sp modelId="{9E8FC239-3F58-4A5F-8815-B5AF5E55F665}">
      <dsp:nvSpPr>
        <dsp:cNvPr id="0" name=""/>
        <dsp:cNvSpPr/>
      </dsp:nvSpPr>
      <dsp:spPr>
        <a:xfrm rot="16200000">
          <a:off x="1402042" y="2815510"/>
          <a:ext cx="2390423" cy="239042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Koulujen sosioekonominen ja etninen rakenne</a:t>
          </a:r>
        </a:p>
      </dsp:txBody>
      <dsp:txXfrm rot="5400000">
        <a:off x="2102181" y="2815510"/>
        <a:ext cx="1690284" cy="1690284"/>
      </dsp:txXfrm>
    </dsp:sp>
    <dsp:sp modelId="{E1959D4B-AC6F-49A1-A2E8-2EACB6B4FCAD}">
      <dsp:nvSpPr>
        <dsp:cNvPr id="0" name=""/>
        <dsp:cNvSpPr/>
      </dsp:nvSpPr>
      <dsp:spPr>
        <a:xfrm>
          <a:off x="3435006" y="2263449"/>
          <a:ext cx="825330" cy="71767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1E3896-8EFE-49E8-A40A-DD68070C3E92}">
      <dsp:nvSpPr>
        <dsp:cNvPr id="0" name=""/>
        <dsp:cNvSpPr/>
      </dsp:nvSpPr>
      <dsp:spPr>
        <a:xfrm rot="10800000">
          <a:off x="3435006" y="2539479"/>
          <a:ext cx="825330" cy="71767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23529-80E8-44E5-9C3B-7C6157D2B183}" type="datetimeFigureOut">
              <a:rPr lang="fi-FI" smtClean="0"/>
              <a:t>15.11.2023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78EC4-376A-4FAC-844F-6C9BF98A64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142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>
            <a:extLst>
              <a:ext uri="{FF2B5EF4-FFF2-40B4-BE49-F238E27FC236}">
                <a16:creationId xmlns:a16="http://schemas.microsoft.com/office/drawing/2014/main" id="{22FB825F-E5DA-5F41-AC43-099165496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4" name="Notes Placeholder 2">
            <a:extLst>
              <a:ext uri="{FF2B5EF4-FFF2-40B4-BE49-F238E27FC236}">
                <a16:creationId xmlns:a16="http://schemas.microsoft.com/office/drawing/2014/main" id="{B44865B0-D74A-9F47-840C-D8B4D4BDA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FI" altLang="en-FI"/>
          </a:p>
        </p:txBody>
      </p:sp>
      <p:sp>
        <p:nvSpPr>
          <p:cNvPr id="115715" name="Slide Number Placeholder 3">
            <a:extLst>
              <a:ext uri="{FF2B5EF4-FFF2-40B4-BE49-F238E27FC236}">
                <a16:creationId xmlns:a16="http://schemas.microsoft.com/office/drawing/2014/main" id="{89DD62E1-294F-5946-A53F-853FEAC13D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6D0650-5003-F446-A5EB-7BDE861B882F}" type="slidenum">
              <a:rPr lang="fi-FI" altLang="en-FI" smtClean="0">
                <a:latin typeface="Calibri" panose="020F0502020204030204" pitchFamily="34" charset="0"/>
              </a:rPr>
              <a:pPr/>
              <a:t>1</a:t>
            </a:fld>
            <a:endParaRPr lang="fi-FI" altLang="en-FI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>
            <a:extLst>
              <a:ext uri="{FF2B5EF4-FFF2-40B4-BE49-F238E27FC236}">
                <a16:creationId xmlns:a16="http://schemas.microsoft.com/office/drawing/2014/main" id="{22FB825F-E5DA-5F41-AC43-099165496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4" name="Notes Placeholder 2">
            <a:extLst>
              <a:ext uri="{FF2B5EF4-FFF2-40B4-BE49-F238E27FC236}">
                <a16:creationId xmlns:a16="http://schemas.microsoft.com/office/drawing/2014/main" id="{B44865B0-D74A-9F47-840C-D8B4D4BDA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FI" altLang="en-FI"/>
          </a:p>
        </p:txBody>
      </p:sp>
      <p:sp>
        <p:nvSpPr>
          <p:cNvPr id="115715" name="Slide Number Placeholder 3">
            <a:extLst>
              <a:ext uri="{FF2B5EF4-FFF2-40B4-BE49-F238E27FC236}">
                <a16:creationId xmlns:a16="http://schemas.microsoft.com/office/drawing/2014/main" id="{89DD62E1-294F-5946-A53F-853FEAC13D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6D0650-5003-F446-A5EB-7BDE861B882F}" type="slidenum">
              <a:rPr lang="fi-FI" altLang="en-FI" smtClean="0">
                <a:latin typeface="Calibri" panose="020F0502020204030204" pitchFamily="34" charset="0"/>
              </a:rPr>
              <a:pPr/>
              <a:t>6</a:t>
            </a:fld>
            <a:endParaRPr lang="fi-FI" altLang="en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313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8E625-F91A-4941-B93F-68C3A9D0551A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7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6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C1767-1862-4D49-821E-041514FA3806}" type="slidenum">
              <a:rPr kumimoji="0" lang="fi-FI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6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983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>
            <a:extLst>
              <a:ext uri="{FF2B5EF4-FFF2-40B4-BE49-F238E27FC236}">
                <a16:creationId xmlns:a16="http://schemas.microsoft.com/office/drawing/2014/main" id="{22FB825F-E5DA-5F41-AC43-099165496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4" name="Notes Placeholder 2">
            <a:extLst>
              <a:ext uri="{FF2B5EF4-FFF2-40B4-BE49-F238E27FC236}">
                <a16:creationId xmlns:a16="http://schemas.microsoft.com/office/drawing/2014/main" id="{B44865B0-D74A-9F47-840C-D8B4D4BDA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FI" altLang="en-FI"/>
          </a:p>
        </p:txBody>
      </p:sp>
      <p:sp>
        <p:nvSpPr>
          <p:cNvPr id="115715" name="Slide Number Placeholder 3">
            <a:extLst>
              <a:ext uri="{FF2B5EF4-FFF2-40B4-BE49-F238E27FC236}">
                <a16:creationId xmlns:a16="http://schemas.microsoft.com/office/drawing/2014/main" id="{89DD62E1-294F-5946-A53F-853FEAC13D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6D0650-5003-F446-A5EB-7BDE861B882F}" type="slidenum">
              <a:rPr lang="fi-FI" altLang="en-FI" smtClean="0">
                <a:latin typeface="Calibri" panose="020F0502020204030204" pitchFamily="34" charset="0"/>
              </a:rPr>
              <a:pPr/>
              <a:t>19</a:t>
            </a:fld>
            <a:endParaRPr lang="fi-FI" altLang="en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959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2789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>
            <a:extLst>
              <a:ext uri="{FF2B5EF4-FFF2-40B4-BE49-F238E27FC236}">
                <a16:creationId xmlns:a16="http://schemas.microsoft.com/office/drawing/2014/main" id="{22FB825F-E5DA-5F41-AC43-099165496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4" name="Notes Placeholder 2">
            <a:extLst>
              <a:ext uri="{FF2B5EF4-FFF2-40B4-BE49-F238E27FC236}">
                <a16:creationId xmlns:a16="http://schemas.microsoft.com/office/drawing/2014/main" id="{B44865B0-D74A-9F47-840C-D8B4D4BDA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FI" altLang="en-FI"/>
          </a:p>
        </p:txBody>
      </p:sp>
      <p:sp>
        <p:nvSpPr>
          <p:cNvPr id="115715" name="Slide Number Placeholder 3">
            <a:extLst>
              <a:ext uri="{FF2B5EF4-FFF2-40B4-BE49-F238E27FC236}">
                <a16:creationId xmlns:a16="http://schemas.microsoft.com/office/drawing/2014/main" id="{89DD62E1-294F-5946-A53F-853FEAC13D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6D0650-5003-F446-A5EB-7BDE861B882F}" type="slidenum">
              <a:rPr lang="fi-FI" altLang="en-FI" smtClean="0">
                <a:latin typeface="Calibri" panose="020F0502020204030204" pitchFamily="34" charset="0"/>
              </a:rPr>
              <a:pPr/>
              <a:t>21</a:t>
            </a:fld>
            <a:endParaRPr lang="fi-FI" altLang="en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19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>
            <a:extLst>
              <a:ext uri="{FF2B5EF4-FFF2-40B4-BE49-F238E27FC236}">
                <a16:creationId xmlns:a16="http://schemas.microsoft.com/office/drawing/2014/main" id="{22FB825F-E5DA-5F41-AC43-099165496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4" name="Notes Placeholder 2">
            <a:extLst>
              <a:ext uri="{FF2B5EF4-FFF2-40B4-BE49-F238E27FC236}">
                <a16:creationId xmlns:a16="http://schemas.microsoft.com/office/drawing/2014/main" id="{B44865B0-D74A-9F47-840C-D8B4D4BDA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FI" altLang="en-FI"/>
          </a:p>
        </p:txBody>
      </p:sp>
      <p:sp>
        <p:nvSpPr>
          <p:cNvPr id="115715" name="Slide Number Placeholder 3">
            <a:extLst>
              <a:ext uri="{FF2B5EF4-FFF2-40B4-BE49-F238E27FC236}">
                <a16:creationId xmlns:a16="http://schemas.microsoft.com/office/drawing/2014/main" id="{89DD62E1-294F-5946-A53F-853FEAC13D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6D0650-5003-F446-A5EB-7BDE861B882F}" type="slidenum">
              <a:rPr lang="fi-FI" altLang="en-FI" smtClean="0">
                <a:latin typeface="Calibri" panose="020F0502020204030204" pitchFamily="34" charset="0"/>
              </a:rPr>
              <a:pPr/>
              <a:t>24</a:t>
            </a:fld>
            <a:endParaRPr lang="fi-FI" altLang="en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02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6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6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6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6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6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6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5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6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6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6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6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6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7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7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0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1.xml"/></Relationships>
</file>

<file path=ppt/slideLayouts/_rels/slideLayout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1.xml"/></Relationships>
</file>

<file path=ppt/slideLayouts/_rels/slideLayout7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1.xml"/></Relationships>
</file>

<file path=ppt/slideLayouts/_rels/slideLayout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1.xml"/></Relationships>
</file>

<file path=ppt/slideLayouts/_rels/slideLayout7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1.xml"/></Relationships>
</file>

<file path=ppt/slideLayouts/_rels/slideLayout7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1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1.xml"/></Relationships>
</file>

<file path=ppt/slideLayouts/_rels/slideLayout7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1.xml"/></Relationships>
</file>

<file path=ppt/slideLayouts/_rels/slideLayout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1.xml"/></Relationships>
</file>

<file path=ppt/slideLayouts/_rels/slideLayout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1.xml"/></Relationships>
</file>

<file path=ppt/slideLayouts/_rels/slideLayout7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1.xml"/></Relationships>
</file>

<file path=ppt/slideLayouts/_rels/slideLayout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1.xml"/></Relationships>
</file>

<file path=ppt/slideLayouts/_rels/slideLayout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1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55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33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/>
          <p:cNvSpPr>
            <a:spLocks/>
          </p:cNvSpPr>
          <p:nvPr userDrawn="1"/>
        </p:nvSpPr>
        <p:spPr bwMode="auto">
          <a:xfrm>
            <a:off x="0" y="5199434"/>
            <a:ext cx="12193200" cy="1645854"/>
          </a:xfrm>
          <a:custGeom>
            <a:avLst/>
            <a:gdLst>
              <a:gd name="T0" fmla="*/ 25400 w 25400"/>
              <a:gd name="T1" fmla="*/ 181 h 3411"/>
              <a:gd name="T2" fmla="*/ 24469 w 25400"/>
              <a:gd name="T3" fmla="*/ 450 h 3411"/>
              <a:gd name="T4" fmla="*/ 24383 w 25400"/>
              <a:gd name="T5" fmla="*/ 450 h 3411"/>
              <a:gd name="T6" fmla="*/ 22690 w 25400"/>
              <a:gd name="T7" fmla="*/ 0 h 3411"/>
              <a:gd name="T8" fmla="*/ 20997 w 25400"/>
              <a:gd name="T9" fmla="*/ 450 h 3411"/>
              <a:gd name="T10" fmla="*/ 19304 w 25400"/>
              <a:gd name="T11" fmla="*/ 0 h 3411"/>
              <a:gd name="T12" fmla="*/ 17611 w 25400"/>
              <a:gd name="T13" fmla="*/ 450 h 3411"/>
              <a:gd name="T14" fmla="*/ 15919 w 25400"/>
              <a:gd name="T15" fmla="*/ 0 h 3411"/>
              <a:gd name="T16" fmla="*/ 14226 w 25400"/>
              <a:gd name="T17" fmla="*/ 450 h 3411"/>
              <a:gd name="T18" fmla="*/ 12533 w 25400"/>
              <a:gd name="T19" fmla="*/ 0 h 3411"/>
              <a:gd name="T20" fmla="*/ 10840 w 25400"/>
              <a:gd name="T21" fmla="*/ 450 h 3411"/>
              <a:gd name="T22" fmla="*/ 9147 w 25400"/>
              <a:gd name="T23" fmla="*/ 0 h 3411"/>
              <a:gd name="T24" fmla="*/ 7454 w 25400"/>
              <a:gd name="T25" fmla="*/ 450 h 3411"/>
              <a:gd name="T26" fmla="*/ 5761 w 25400"/>
              <a:gd name="T27" fmla="*/ 0 h 3411"/>
              <a:gd name="T28" fmla="*/ 4068 w 25400"/>
              <a:gd name="T29" fmla="*/ 450 h 3411"/>
              <a:gd name="T30" fmla="*/ 2376 w 25400"/>
              <a:gd name="T31" fmla="*/ 0 h 3411"/>
              <a:gd name="T32" fmla="*/ 683 w 25400"/>
              <a:gd name="T33" fmla="*/ 450 h 3411"/>
              <a:gd name="T34" fmla="*/ 0 w 25400"/>
              <a:gd name="T35" fmla="*/ 308 h 3411"/>
              <a:gd name="T36" fmla="*/ 0 w 25400"/>
              <a:gd name="T37" fmla="*/ 3411 h 3411"/>
              <a:gd name="T38" fmla="*/ 25400 w 25400"/>
              <a:gd name="T39" fmla="*/ 3411 h 3411"/>
              <a:gd name="T40" fmla="*/ 25400 w 25400"/>
              <a:gd name="T41" fmla="*/ 181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</p:grpSpPr>
        <p:sp>
          <p:nvSpPr>
            <p:cNvPr id="1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1333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69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45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white">
          <a:xfrm>
            <a:off x="0" y="0"/>
            <a:ext cx="9393678" cy="6858000"/>
          </a:xfrm>
          <a:custGeom>
            <a:avLst/>
            <a:gdLst>
              <a:gd name="T0" fmla="*/ 5214 w 19559"/>
              <a:gd name="T1" fmla="*/ 14300 h 14300"/>
              <a:gd name="T2" fmla="*/ 5647 w 19559"/>
              <a:gd name="T3" fmla="*/ 13565 h 14300"/>
              <a:gd name="T4" fmla="*/ 7162 w 19559"/>
              <a:gd name="T5" fmla="*/ 12686 h 14300"/>
              <a:gd name="T6" fmla="*/ 8041 w 19559"/>
              <a:gd name="T7" fmla="*/ 11171 h 14300"/>
              <a:gd name="T8" fmla="*/ 9556 w 19559"/>
              <a:gd name="T9" fmla="*/ 10292 h 14300"/>
              <a:gd name="T10" fmla="*/ 10435 w 19559"/>
              <a:gd name="T11" fmla="*/ 8777 h 14300"/>
              <a:gd name="T12" fmla="*/ 11951 w 19559"/>
              <a:gd name="T13" fmla="*/ 7898 h 14300"/>
              <a:gd name="T14" fmla="*/ 12830 w 19559"/>
              <a:gd name="T15" fmla="*/ 6382 h 14300"/>
              <a:gd name="T16" fmla="*/ 14345 w 19559"/>
              <a:gd name="T17" fmla="*/ 5503 h 14300"/>
              <a:gd name="T18" fmla="*/ 15224 w 19559"/>
              <a:gd name="T19" fmla="*/ 3988 h 14300"/>
              <a:gd name="T20" fmla="*/ 16739 w 19559"/>
              <a:gd name="T21" fmla="*/ 3109 h 14300"/>
              <a:gd name="T22" fmla="*/ 17618 w 19559"/>
              <a:gd name="T23" fmla="*/ 1594 h 14300"/>
              <a:gd name="T24" fmla="*/ 19132 w 19559"/>
              <a:gd name="T25" fmla="*/ 716 h 14300"/>
              <a:gd name="T26" fmla="*/ 19559 w 19559"/>
              <a:gd name="T27" fmla="*/ 0 h 14300"/>
              <a:gd name="T28" fmla="*/ 0 w 19559"/>
              <a:gd name="T29" fmla="*/ 0 h 14300"/>
              <a:gd name="T30" fmla="*/ 0 w 19559"/>
              <a:gd name="T31" fmla="*/ 14300 h 14300"/>
              <a:gd name="T32" fmla="*/ 5214 w 19559"/>
              <a:gd name="T33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7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white">
          <a:xfrm>
            <a:off x="0" y="0"/>
            <a:ext cx="12192000" cy="3888500"/>
          </a:xfrm>
          <a:custGeom>
            <a:avLst/>
            <a:gdLst>
              <a:gd name="T0" fmla="*/ 0 w 25400"/>
              <a:gd name="T1" fmla="*/ 6386 h 8063"/>
              <a:gd name="T2" fmla="*/ 2540 w 25400"/>
              <a:gd name="T3" fmla="*/ 8063 h 8063"/>
              <a:gd name="T4" fmla="*/ 5080 w 25400"/>
              <a:gd name="T5" fmla="*/ 6386 h 8063"/>
              <a:gd name="T6" fmla="*/ 7620 w 25400"/>
              <a:gd name="T7" fmla="*/ 8063 h 8063"/>
              <a:gd name="T8" fmla="*/ 10160 w 25400"/>
              <a:gd name="T9" fmla="*/ 6386 h 8063"/>
              <a:gd name="T10" fmla="*/ 12700 w 25400"/>
              <a:gd name="T11" fmla="*/ 8063 h 8063"/>
              <a:gd name="T12" fmla="*/ 15240 w 25400"/>
              <a:gd name="T13" fmla="*/ 6386 h 8063"/>
              <a:gd name="T14" fmla="*/ 17780 w 25400"/>
              <a:gd name="T15" fmla="*/ 8063 h 8063"/>
              <a:gd name="T16" fmla="*/ 20320 w 25400"/>
              <a:gd name="T17" fmla="*/ 6386 h 8063"/>
              <a:gd name="T18" fmla="*/ 22860 w 25400"/>
              <a:gd name="T19" fmla="*/ 8063 h 8063"/>
              <a:gd name="T20" fmla="*/ 25400 w 25400"/>
              <a:gd name="T21" fmla="*/ 6386 h 8063"/>
              <a:gd name="T22" fmla="*/ 25400 w 25400"/>
              <a:gd name="T23" fmla="*/ 0 h 8063"/>
              <a:gd name="T24" fmla="*/ 0 w 25400"/>
              <a:gd name="T25" fmla="*/ 0 h 8063"/>
              <a:gd name="T26" fmla="*/ 0 w 25400"/>
              <a:gd name="T27" fmla="*/ 6386 h 8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5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5572461"/>
          </a:xfrm>
          <a:custGeom>
            <a:avLst/>
            <a:gdLst>
              <a:gd name="T0" fmla="*/ 0 w 25400"/>
              <a:gd name="T1" fmla="*/ 9914 h 11590"/>
              <a:gd name="T2" fmla="*/ 2540 w 25400"/>
              <a:gd name="T3" fmla="*/ 11590 h 11590"/>
              <a:gd name="T4" fmla="*/ 5080 w 25400"/>
              <a:gd name="T5" fmla="*/ 9914 h 11590"/>
              <a:gd name="T6" fmla="*/ 7620 w 25400"/>
              <a:gd name="T7" fmla="*/ 11590 h 11590"/>
              <a:gd name="T8" fmla="*/ 10160 w 25400"/>
              <a:gd name="T9" fmla="*/ 9914 h 11590"/>
              <a:gd name="T10" fmla="*/ 12700 w 25400"/>
              <a:gd name="T11" fmla="*/ 11590 h 11590"/>
              <a:gd name="T12" fmla="*/ 15240 w 25400"/>
              <a:gd name="T13" fmla="*/ 9914 h 11590"/>
              <a:gd name="T14" fmla="*/ 17780 w 25400"/>
              <a:gd name="T15" fmla="*/ 11590 h 11590"/>
              <a:gd name="T16" fmla="*/ 20320 w 25400"/>
              <a:gd name="T17" fmla="*/ 9914 h 11590"/>
              <a:gd name="T18" fmla="*/ 22860 w 25400"/>
              <a:gd name="T19" fmla="*/ 11590 h 11590"/>
              <a:gd name="T20" fmla="*/ 25400 w 25400"/>
              <a:gd name="T21" fmla="*/ 9914 h 11590"/>
              <a:gd name="T22" fmla="*/ 25400 w 25400"/>
              <a:gd name="T23" fmla="*/ 0 h 11590"/>
              <a:gd name="T24" fmla="*/ 0 w 25400"/>
              <a:gd name="T25" fmla="*/ 0 h 11590"/>
              <a:gd name="T26" fmla="*/ 0 w 25400"/>
              <a:gd name="T27" fmla="*/ 9914 h 1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8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white">
          <a:xfrm>
            <a:off x="0" y="0"/>
            <a:ext cx="7305472" cy="6858000"/>
          </a:xfrm>
          <a:custGeom>
            <a:avLst/>
            <a:gdLst>
              <a:gd name="T0" fmla="*/ 15203 w 15203"/>
              <a:gd name="T1" fmla="*/ 14300 h 14300"/>
              <a:gd name="T2" fmla="*/ 14018 w 15203"/>
              <a:gd name="T3" fmla="*/ 12518 h 14300"/>
              <a:gd name="T4" fmla="*/ 15203 w 15203"/>
              <a:gd name="T5" fmla="*/ 10722 h 14300"/>
              <a:gd name="T6" fmla="*/ 14018 w 15203"/>
              <a:gd name="T7" fmla="*/ 8926 h 14300"/>
              <a:gd name="T8" fmla="*/ 15203 w 15203"/>
              <a:gd name="T9" fmla="*/ 7131 h 14300"/>
              <a:gd name="T10" fmla="*/ 14018 w 15203"/>
              <a:gd name="T11" fmla="*/ 5335 h 14300"/>
              <a:gd name="T12" fmla="*/ 15203 w 15203"/>
              <a:gd name="T13" fmla="*/ 3540 h 14300"/>
              <a:gd name="T14" fmla="*/ 14018 w 15203"/>
              <a:gd name="T15" fmla="*/ 1744 h 14300"/>
              <a:gd name="T16" fmla="*/ 15202 w 15203"/>
              <a:gd name="T17" fmla="*/ 0 h 14300"/>
              <a:gd name="T18" fmla="*/ 0 w 15203"/>
              <a:gd name="T19" fmla="*/ 0 h 14300"/>
              <a:gd name="T20" fmla="*/ 0 w 15203"/>
              <a:gd name="T21" fmla="*/ 3271 h 14300"/>
              <a:gd name="T22" fmla="*/ 0 w 15203"/>
              <a:gd name="T23" fmla="*/ 14300 h 14300"/>
              <a:gd name="T24" fmla="*/ 15203 w 15203"/>
              <a:gd name="T2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0" y="0"/>
            <a:ext cx="9679021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14300 h 14300"/>
              <a:gd name="T4" fmla="*/ 20141 w 20142"/>
              <a:gd name="T5" fmla="*/ 14300 h 14300"/>
              <a:gd name="T6" fmla="*/ 18957 w 20142"/>
              <a:gd name="T7" fmla="*/ 12518 h 14300"/>
              <a:gd name="T8" fmla="*/ 20142 w 20142"/>
              <a:gd name="T9" fmla="*/ 10722 h 14300"/>
              <a:gd name="T10" fmla="*/ 18957 w 20142"/>
              <a:gd name="T11" fmla="*/ 8926 h 14300"/>
              <a:gd name="T12" fmla="*/ 20142 w 20142"/>
              <a:gd name="T13" fmla="*/ 7131 h 14300"/>
              <a:gd name="T14" fmla="*/ 18957 w 20142"/>
              <a:gd name="T15" fmla="*/ 5335 h 14300"/>
              <a:gd name="T16" fmla="*/ 20142 w 20142"/>
              <a:gd name="T17" fmla="*/ 3540 h 14300"/>
              <a:gd name="T18" fmla="*/ 18957 w 20142"/>
              <a:gd name="T19" fmla="*/ 1744 h 14300"/>
              <a:gd name="T20" fmla="*/ 20141 w 20142"/>
              <a:gd name="T21" fmla="*/ 0 h 14300"/>
              <a:gd name="T22" fmla="*/ 0 w 20142"/>
              <a:gd name="T2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3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white">
          <a:xfrm>
            <a:off x="0" y="0"/>
            <a:ext cx="9815209" cy="6858000"/>
          </a:xfrm>
          <a:custGeom>
            <a:avLst/>
            <a:gdLst>
              <a:gd name="T0" fmla="*/ 0 w 20470"/>
              <a:gd name="T1" fmla="*/ 14293 h 14293"/>
              <a:gd name="T2" fmla="*/ 5684 w 20470"/>
              <a:gd name="T3" fmla="*/ 14293 h 14293"/>
              <a:gd name="T4" fmla="*/ 5306 w 20470"/>
              <a:gd name="T5" fmla="*/ 13517 h 14293"/>
              <a:gd name="T6" fmla="*/ 5472 w 20470"/>
              <a:gd name="T7" fmla="*/ 12643 h 14293"/>
              <a:gd name="T8" fmla="*/ 6345 w 20470"/>
              <a:gd name="T9" fmla="*/ 12478 h 14293"/>
              <a:gd name="T10" fmla="*/ 7917 w 20470"/>
              <a:gd name="T11" fmla="*/ 13245 h 14293"/>
              <a:gd name="T12" fmla="*/ 8751 w 20470"/>
              <a:gd name="T13" fmla="*/ 13067 h 14293"/>
              <a:gd name="T14" fmla="*/ 8921 w 20470"/>
              <a:gd name="T15" fmla="*/ 12211 h 14293"/>
              <a:gd name="T16" fmla="*/ 8164 w 20470"/>
              <a:gd name="T17" fmla="*/ 10659 h 14293"/>
              <a:gd name="T18" fmla="*/ 8330 w 20470"/>
              <a:gd name="T19" fmla="*/ 9785 h 14293"/>
              <a:gd name="T20" fmla="*/ 9203 w 20470"/>
              <a:gd name="T21" fmla="*/ 9620 h 14293"/>
              <a:gd name="T22" fmla="*/ 10775 w 20470"/>
              <a:gd name="T23" fmla="*/ 10387 h 14293"/>
              <a:gd name="T24" fmla="*/ 11609 w 20470"/>
              <a:gd name="T25" fmla="*/ 10209 h 14293"/>
              <a:gd name="T26" fmla="*/ 11780 w 20470"/>
              <a:gd name="T27" fmla="*/ 9353 h 14293"/>
              <a:gd name="T28" fmla="*/ 11022 w 20470"/>
              <a:gd name="T29" fmla="*/ 7801 h 14293"/>
              <a:gd name="T30" fmla="*/ 11188 w 20470"/>
              <a:gd name="T31" fmla="*/ 6927 h 14293"/>
              <a:gd name="T32" fmla="*/ 12061 w 20470"/>
              <a:gd name="T33" fmla="*/ 6762 h 14293"/>
              <a:gd name="T34" fmla="*/ 13631 w 20470"/>
              <a:gd name="T35" fmla="*/ 7532 h 14293"/>
              <a:gd name="T36" fmla="*/ 14462 w 20470"/>
              <a:gd name="T37" fmla="*/ 7357 h 14293"/>
              <a:gd name="T38" fmla="*/ 14632 w 20470"/>
              <a:gd name="T39" fmla="*/ 6500 h 14293"/>
              <a:gd name="T40" fmla="*/ 13875 w 20470"/>
              <a:gd name="T41" fmla="*/ 4948 h 14293"/>
              <a:gd name="T42" fmla="*/ 14040 w 20470"/>
              <a:gd name="T43" fmla="*/ 4075 h 14293"/>
              <a:gd name="T44" fmla="*/ 14913 w 20470"/>
              <a:gd name="T45" fmla="*/ 3910 h 14293"/>
              <a:gd name="T46" fmla="*/ 16486 w 20470"/>
              <a:gd name="T47" fmla="*/ 4676 h 14293"/>
              <a:gd name="T48" fmla="*/ 17320 w 20470"/>
              <a:gd name="T49" fmla="*/ 4499 h 14293"/>
              <a:gd name="T50" fmla="*/ 17490 w 20470"/>
              <a:gd name="T51" fmla="*/ 3642 h 14293"/>
              <a:gd name="T52" fmla="*/ 16733 w 20470"/>
              <a:gd name="T53" fmla="*/ 2090 h 14293"/>
              <a:gd name="T54" fmla="*/ 16899 w 20470"/>
              <a:gd name="T55" fmla="*/ 1217 h 14293"/>
              <a:gd name="T56" fmla="*/ 17772 w 20470"/>
              <a:gd name="T57" fmla="*/ 1051 h 14293"/>
              <a:gd name="T58" fmla="*/ 19345 w 20470"/>
              <a:gd name="T59" fmla="*/ 1818 h 14293"/>
              <a:gd name="T60" fmla="*/ 20179 w 20470"/>
              <a:gd name="T61" fmla="*/ 1639 h 14293"/>
              <a:gd name="T62" fmla="*/ 20349 w 20470"/>
              <a:gd name="T63" fmla="*/ 783 h 14293"/>
              <a:gd name="T64" fmla="*/ 19967 w 20470"/>
              <a:gd name="T65" fmla="*/ 0 h 14293"/>
              <a:gd name="T66" fmla="*/ 0 w 20470"/>
              <a:gd name="T67" fmla="*/ 0 h 14293"/>
              <a:gd name="T68" fmla="*/ 0 w 20470"/>
              <a:gd name="T69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0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9"/>
          <p:cNvSpPr>
            <a:spLocks noChangeAspect="1"/>
          </p:cNvSpPr>
          <p:nvPr userDrawn="1"/>
        </p:nvSpPr>
        <p:spPr bwMode="auto">
          <a:xfrm>
            <a:off x="11019581" y="0"/>
            <a:ext cx="1188749" cy="6858000"/>
          </a:xfrm>
          <a:custGeom>
            <a:avLst/>
            <a:gdLst>
              <a:gd name="T0" fmla="*/ 222 w 2460"/>
              <a:gd name="T1" fmla="*/ 0 h 14300"/>
              <a:gd name="T2" fmla="*/ 0 w 2460"/>
              <a:gd name="T3" fmla="*/ 709 h 14300"/>
              <a:gd name="T4" fmla="*/ 239 w 2460"/>
              <a:gd name="T5" fmla="*/ 1609 h 14300"/>
              <a:gd name="T6" fmla="*/ 0 w 2460"/>
              <a:gd name="T7" fmla="*/ 2509 h 14300"/>
              <a:gd name="T8" fmla="*/ 239 w 2460"/>
              <a:gd name="T9" fmla="*/ 3409 h 14300"/>
              <a:gd name="T10" fmla="*/ 0 w 2460"/>
              <a:gd name="T11" fmla="*/ 4308 h 14300"/>
              <a:gd name="T12" fmla="*/ 239 w 2460"/>
              <a:gd name="T13" fmla="*/ 5208 h 14300"/>
              <a:gd name="T14" fmla="*/ 239 w 2460"/>
              <a:gd name="T15" fmla="*/ 5254 h 14300"/>
              <a:gd name="T16" fmla="*/ 0 w 2460"/>
              <a:gd name="T17" fmla="*/ 6154 h 14300"/>
              <a:gd name="T18" fmla="*/ 239 w 2460"/>
              <a:gd name="T19" fmla="*/ 7053 h 14300"/>
              <a:gd name="T20" fmla="*/ 0 w 2460"/>
              <a:gd name="T21" fmla="*/ 7953 h 14300"/>
              <a:gd name="T22" fmla="*/ 239 w 2460"/>
              <a:gd name="T23" fmla="*/ 8853 h 14300"/>
              <a:gd name="T24" fmla="*/ 0 w 2460"/>
              <a:gd name="T25" fmla="*/ 9752 h 14300"/>
              <a:gd name="T26" fmla="*/ 239 w 2460"/>
              <a:gd name="T27" fmla="*/ 10652 h 14300"/>
              <a:gd name="T28" fmla="*/ 0 w 2460"/>
              <a:gd name="T29" fmla="*/ 11552 h 14300"/>
              <a:gd name="T30" fmla="*/ 239 w 2460"/>
              <a:gd name="T31" fmla="*/ 12451 h 14300"/>
              <a:gd name="T32" fmla="*/ 0 w 2460"/>
              <a:gd name="T33" fmla="*/ 13351 h 14300"/>
              <a:gd name="T34" fmla="*/ 239 w 2460"/>
              <a:gd name="T35" fmla="*/ 14251 h 14300"/>
              <a:gd name="T36" fmla="*/ 238 w 2460"/>
              <a:gd name="T37" fmla="*/ 14300 h 14300"/>
              <a:gd name="T38" fmla="*/ 2460 w 2460"/>
              <a:gd name="T39" fmla="*/ 14300 h 14300"/>
              <a:gd name="T40" fmla="*/ 2460 w 2460"/>
              <a:gd name="T41" fmla="*/ 0 h 14300"/>
              <a:gd name="T42" fmla="*/ 222 w 2460"/>
              <a:gd name="T4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251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-1" y="0"/>
            <a:ext cx="12193200" cy="6858000"/>
          </a:xfrm>
          <a:custGeom>
            <a:avLst/>
            <a:gdLst>
              <a:gd name="T0" fmla="*/ 0 w 25400"/>
              <a:gd name="T1" fmla="*/ 14293 h 14293"/>
              <a:gd name="T2" fmla="*/ 11682 w 25400"/>
              <a:gd name="T3" fmla="*/ 14293 h 14293"/>
              <a:gd name="T4" fmla="*/ 11303 w 25400"/>
              <a:gd name="T5" fmla="*/ 13517 h 14293"/>
              <a:gd name="T6" fmla="*/ 11469 w 25400"/>
              <a:gd name="T7" fmla="*/ 12643 h 14293"/>
              <a:gd name="T8" fmla="*/ 12342 w 25400"/>
              <a:gd name="T9" fmla="*/ 12478 h 14293"/>
              <a:gd name="T10" fmla="*/ 13914 w 25400"/>
              <a:gd name="T11" fmla="*/ 13245 h 14293"/>
              <a:gd name="T12" fmla="*/ 14748 w 25400"/>
              <a:gd name="T13" fmla="*/ 13067 h 14293"/>
              <a:gd name="T14" fmla="*/ 14919 w 25400"/>
              <a:gd name="T15" fmla="*/ 12211 h 14293"/>
              <a:gd name="T16" fmla="*/ 14161 w 25400"/>
              <a:gd name="T17" fmla="*/ 10659 h 14293"/>
              <a:gd name="T18" fmla="*/ 14327 w 25400"/>
              <a:gd name="T19" fmla="*/ 9785 h 14293"/>
              <a:gd name="T20" fmla="*/ 15200 w 25400"/>
              <a:gd name="T21" fmla="*/ 9620 h 14293"/>
              <a:gd name="T22" fmla="*/ 16773 w 25400"/>
              <a:gd name="T23" fmla="*/ 10387 h 14293"/>
              <a:gd name="T24" fmla="*/ 17607 w 25400"/>
              <a:gd name="T25" fmla="*/ 10209 h 14293"/>
              <a:gd name="T26" fmla="*/ 17777 w 25400"/>
              <a:gd name="T27" fmla="*/ 9353 h 14293"/>
              <a:gd name="T28" fmla="*/ 17020 w 25400"/>
              <a:gd name="T29" fmla="*/ 7801 h 14293"/>
              <a:gd name="T30" fmla="*/ 17185 w 25400"/>
              <a:gd name="T31" fmla="*/ 6927 h 14293"/>
              <a:gd name="T32" fmla="*/ 18058 w 25400"/>
              <a:gd name="T33" fmla="*/ 6762 h 14293"/>
              <a:gd name="T34" fmla="*/ 19628 w 25400"/>
              <a:gd name="T35" fmla="*/ 7532 h 14293"/>
              <a:gd name="T36" fmla="*/ 20459 w 25400"/>
              <a:gd name="T37" fmla="*/ 7357 h 14293"/>
              <a:gd name="T38" fmla="*/ 20629 w 25400"/>
              <a:gd name="T39" fmla="*/ 6500 h 14293"/>
              <a:gd name="T40" fmla="*/ 19872 w 25400"/>
              <a:gd name="T41" fmla="*/ 4948 h 14293"/>
              <a:gd name="T42" fmla="*/ 20038 w 25400"/>
              <a:gd name="T43" fmla="*/ 4075 h 14293"/>
              <a:gd name="T44" fmla="*/ 20911 w 25400"/>
              <a:gd name="T45" fmla="*/ 3910 h 14293"/>
              <a:gd name="T46" fmla="*/ 22483 w 25400"/>
              <a:gd name="T47" fmla="*/ 4676 h 14293"/>
              <a:gd name="T48" fmla="*/ 23317 w 25400"/>
              <a:gd name="T49" fmla="*/ 4499 h 14293"/>
              <a:gd name="T50" fmla="*/ 23487 w 25400"/>
              <a:gd name="T51" fmla="*/ 3642 h 14293"/>
              <a:gd name="T52" fmla="*/ 22730 w 25400"/>
              <a:gd name="T53" fmla="*/ 2090 h 14293"/>
              <a:gd name="T54" fmla="*/ 22896 w 25400"/>
              <a:gd name="T55" fmla="*/ 1217 h 14293"/>
              <a:gd name="T56" fmla="*/ 23769 w 25400"/>
              <a:gd name="T57" fmla="*/ 1051 h 14293"/>
              <a:gd name="T58" fmla="*/ 25342 w 25400"/>
              <a:gd name="T59" fmla="*/ 1818 h 14293"/>
              <a:gd name="T60" fmla="*/ 25400 w 25400"/>
              <a:gd name="T61" fmla="*/ 1837 h 14293"/>
              <a:gd name="T62" fmla="*/ 25400 w 25400"/>
              <a:gd name="T63" fmla="*/ 0 h 14293"/>
              <a:gd name="T64" fmla="*/ 0 w 25400"/>
              <a:gd name="T65" fmla="*/ 0 h 14293"/>
              <a:gd name="T66" fmla="*/ 0 w 25400"/>
              <a:gd name="T67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ChangeAspect="1"/>
          </p:cNvSpPr>
          <p:nvPr userDrawn="1"/>
        </p:nvSpPr>
        <p:spPr bwMode="auto">
          <a:xfrm>
            <a:off x="-18000" y="-18000"/>
            <a:ext cx="9727872" cy="6876000"/>
          </a:xfrm>
          <a:custGeom>
            <a:avLst/>
            <a:gdLst>
              <a:gd name="T0" fmla="*/ 0 w 20206"/>
              <a:gd name="T1" fmla="*/ 13 h 14300"/>
              <a:gd name="T2" fmla="*/ 0 w 20206"/>
              <a:gd name="T3" fmla="*/ 14300 h 14300"/>
              <a:gd name="T4" fmla="*/ 7482 w 20206"/>
              <a:gd name="T5" fmla="*/ 14300 h 14300"/>
              <a:gd name="T6" fmla="*/ 7478 w 20206"/>
              <a:gd name="T7" fmla="*/ 12595 h 14300"/>
              <a:gd name="T8" fmla="*/ 9300 w 20206"/>
              <a:gd name="T9" fmla="*/ 12600 h 14300"/>
              <a:gd name="T10" fmla="*/ 9295 w 20206"/>
              <a:gd name="T11" fmla="*/ 10777 h 14300"/>
              <a:gd name="T12" fmla="*/ 11118 w 20206"/>
              <a:gd name="T13" fmla="*/ 10782 h 14300"/>
              <a:gd name="T14" fmla="*/ 11113 w 20206"/>
              <a:gd name="T15" fmla="*/ 9085 h 14300"/>
              <a:gd name="T16" fmla="*/ 12935 w 20206"/>
              <a:gd name="T17" fmla="*/ 9090 h 14300"/>
              <a:gd name="T18" fmla="*/ 12930 w 20206"/>
              <a:gd name="T19" fmla="*/ 7267 h 14300"/>
              <a:gd name="T20" fmla="*/ 14753 w 20206"/>
              <a:gd name="T21" fmla="*/ 7272 h 14300"/>
              <a:gd name="T22" fmla="*/ 14748 w 20206"/>
              <a:gd name="T23" fmla="*/ 5450 h 14300"/>
              <a:gd name="T24" fmla="*/ 16571 w 20206"/>
              <a:gd name="T25" fmla="*/ 5455 h 14300"/>
              <a:gd name="T26" fmla="*/ 16566 w 20206"/>
              <a:gd name="T27" fmla="*/ 3632 h 14300"/>
              <a:gd name="T28" fmla="*/ 18388 w 20206"/>
              <a:gd name="T29" fmla="*/ 3637 h 14300"/>
              <a:gd name="T30" fmla="*/ 18383 w 20206"/>
              <a:gd name="T31" fmla="*/ 1815 h 14300"/>
              <a:gd name="T32" fmla="*/ 20206 w 20206"/>
              <a:gd name="T33" fmla="*/ 1820 h 14300"/>
              <a:gd name="T34" fmla="*/ 20201 w 20206"/>
              <a:gd name="T35" fmla="*/ 0 h 14300"/>
              <a:gd name="T36" fmla="*/ 0 w 20206"/>
              <a:gd name="T37" fmla="*/ 13 h 14300"/>
              <a:gd name="connsiteX0" fmla="*/ 284 w 20206"/>
              <a:gd name="connsiteY0" fmla="*/ 196 h 14300"/>
              <a:gd name="connsiteX1" fmla="*/ 0 w 20206"/>
              <a:gd name="connsiteY1" fmla="*/ 14300 h 14300"/>
              <a:gd name="connsiteX2" fmla="*/ 7482 w 20206"/>
              <a:gd name="connsiteY2" fmla="*/ 14300 h 14300"/>
              <a:gd name="connsiteX3" fmla="*/ 7478 w 20206"/>
              <a:gd name="connsiteY3" fmla="*/ 12595 h 14300"/>
              <a:gd name="connsiteX4" fmla="*/ 9300 w 20206"/>
              <a:gd name="connsiteY4" fmla="*/ 12600 h 14300"/>
              <a:gd name="connsiteX5" fmla="*/ 9295 w 20206"/>
              <a:gd name="connsiteY5" fmla="*/ 10777 h 14300"/>
              <a:gd name="connsiteX6" fmla="*/ 11118 w 20206"/>
              <a:gd name="connsiteY6" fmla="*/ 10782 h 14300"/>
              <a:gd name="connsiteX7" fmla="*/ 11113 w 20206"/>
              <a:gd name="connsiteY7" fmla="*/ 9085 h 14300"/>
              <a:gd name="connsiteX8" fmla="*/ 12935 w 20206"/>
              <a:gd name="connsiteY8" fmla="*/ 9090 h 14300"/>
              <a:gd name="connsiteX9" fmla="*/ 12930 w 20206"/>
              <a:gd name="connsiteY9" fmla="*/ 7267 h 14300"/>
              <a:gd name="connsiteX10" fmla="*/ 14753 w 20206"/>
              <a:gd name="connsiteY10" fmla="*/ 7272 h 14300"/>
              <a:gd name="connsiteX11" fmla="*/ 14748 w 20206"/>
              <a:gd name="connsiteY11" fmla="*/ 5450 h 14300"/>
              <a:gd name="connsiteX12" fmla="*/ 16571 w 20206"/>
              <a:gd name="connsiteY12" fmla="*/ 5455 h 14300"/>
              <a:gd name="connsiteX13" fmla="*/ 16566 w 20206"/>
              <a:gd name="connsiteY13" fmla="*/ 3632 h 14300"/>
              <a:gd name="connsiteX14" fmla="*/ 18388 w 20206"/>
              <a:gd name="connsiteY14" fmla="*/ 3637 h 14300"/>
              <a:gd name="connsiteX15" fmla="*/ 18383 w 20206"/>
              <a:gd name="connsiteY15" fmla="*/ 1815 h 14300"/>
              <a:gd name="connsiteX16" fmla="*/ 20206 w 20206"/>
              <a:gd name="connsiteY16" fmla="*/ 1820 h 14300"/>
              <a:gd name="connsiteX17" fmla="*/ 20201 w 20206"/>
              <a:gd name="connsiteY17" fmla="*/ 0 h 14300"/>
              <a:gd name="connsiteX18" fmla="*/ 284 w 20206"/>
              <a:gd name="connsiteY18" fmla="*/ 196 h 14300"/>
              <a:gd name="connsiteX0" fmla="*/ 27 w 20233"/>
              <a:gd name="connsiteY0" fmla="*/ 13 h 14300"/>
              <a:gd name="connsiteX1" fmla="*/ 27 w 20233"/>
              <a:gd name="connsiteY1" fmla="*/ 14300 h 14300"/>
              <a:gd name="connsiteX2" fmla="*/ 7509 w 20233"/>
              <a:gd name="connsiteY2" fmla="*/ 14300 h 14300"/>
              <a:gd name="connsiteX3" fmla="*/ 7505 w 20233"/>
              <a:gd name="connsiteY3" fmla="*/ 12595 h 14300"/>
              <a:gd name="connsiteX4" fmla="*/ 9327 w 20233"/>
              <a:gd name="connsiteY4" fmla="*/ 12600 h 14300"/>
              <a:gd name="connsiteX5" fmla="*/ 9322 w 20233"/>
              <a:gd name="connsiteY5" fmla="*/ 10777 h 14300"/>
              <a:gd name="connsiteX6" fmla="*/ 11145 w 20233"/>
              <a:gd name="connsiteY6" fmla="*/ 10782 h 14300"/>
              <a:gd name="connsiteX7" fmla="*/ 11140 w 20233"/>
              <a:gd name="connsiteY7" fmla="*/ 9085 h 14300"/>
              <a:gd name="connsiteX8" fmla="*/ 12962 w 20233"/>
              <a:gd name="connsiteY8" fmla="*/ 9090 h 14300"/>
              <a:gd name="connsiteX9" fmla="*/ 12957 w 20233"/>
              <a:gd name="connsiteY9" fmla="*/ 7267 h 14300"/>
              <a:gd name="connsiteX10" fmla="*/ 14780 w 20233"/>
              <a:gd name="connsiteY10" fmla="*/ 7272 h 14300"/>
              <a:gd name="connsiteX11" fmla="*/ 14775 w 20233"/>
              <a:gd name="connsiteY11" fmla="*/ 5450 h 14300"/>
              <a:gd name="connsiteX12" fmla="*/ 16598 w 20233"/>
              <a:gd name="connsiteY12" fmla="*/ 5455 h 14300"/>
              <a:gd name="connsiteX13" fmla="*/ 16593 w 20233"/>
              <a:gd name="connsiteY13" fmla="*/ 3632 h 14300"/>
              <a:gd name="connsiteX14" fmla="*/ 18415 w 20233"/>
              <a:gd name="connsiteY14" fmla="*/ 3637 h 14300"/>
              <a:gd name="connsiteX15" fmla="*/ 18410 w 20233"/>
              <a:gd name="connsiteY15" fmla="*/ 1815 h 14300"/>
              <a:gd name="connsiteX16" fmla="*/ 20233 w 20233"/>
              <a:gd name="connsiteY16" fmla="*/ 1820 h 14300"/>
              <a:gd name="connsiteX17" fmla="*/ 20228 w 20233"/>
              <a:gd name="connsiteY17" fmla="*/ 0 h 14300"/>
              <a:gd name="connsiteX18" fmla="*/ 27 w 20233"/>
              <a:gd name="connsiteY18" fmla="*/ 13 h 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4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14300 h 14300"/>
              <a:gd name="T4" fmla="*/ 14503 w 25400"/>
              <a:gd name="T5" fmla="*/ 14300 h 14300"/>
              <a:gd name="T6" fmla="*/ 14498 w 25400"/>
              <a:gd name="T7" fmla="*/ 12595 h 14300"/>
              <a:gd name="T8" fmla="*/ 16321 w 25400"/>
              <a:gd name="T9" fmla="*/ 12600 h 14300"/>
              <a:gd name="T10" fmla="*/ 16316 w 25400"/>
              <a:gd name="T11" fmla="*/ 10777 h 14300"/>
              <a:gd name="T12" fmla="*/ 18138 w 25400"/>
              <a:gd name="T13" fmla="*/ 10782 h 14300"/>
              <a:gd name="T14" fmla="*/ 18133 w 25400"/>
              <a:gd name="T15" fmla="*/ 9085 h 14300"/>
              <a:gd name="T16" fmla="*/ 19956 w 25400"/>
              <a:gd name="T17" fmla="*/ 9090 h 14300"/>
              <a:gd name="T18" fmla="*/ 19951 w 25400"/>
              <a:gd name="T19" fmla="*/ 7267 h 14300"/>
              <a:gd name="T20" fmla="*/ 21773 w 25400"/>
              <a:gd name="T21" fmla="*/ 7272 h 14300"/>
              <a:gd name="T22" fmla="*/ 21768 w 25400"/>
              <a:gd name="T23" fmla="*/ 5450 h 14300"/>
              <a:gd name="T24" fmla="*/ 23591 w 25400"/>
              <a:gd name="T25" fmla="*/ 5455 h 14300"/>
              <a:gd name="T26" fmla="*/ 23586 w 25400"/>
              <a:gd name="T27" fmla="*/ 3632 h 14300"/>
              <a:gd name="T28" fmla="*/ 25400 w 25400"/>
              <a:gd name="T29" fmla="*/ 3637 h 14300"/>
              <a:gd name="T30" fmla="*/ 25400 w 25400"/>
              <a:gd name="T31" fmla="*/ 0 h 14300"/>
              <a:gd name="T32" fmla="*/ 0 w 25400"/>
              <a:gd name="T3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E58DB-5D85-49F5-891C-1CA433FBBEA9}" type="datetime1">
              <a:rPr lang="fi-FI" smtClean="0"/>
              <a:t>15.11.2023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8ADC0-F65C-481C-906A-BAEAB802C0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19482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506111E-C7BD-49C7-8C7C-EB0EC092357C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19BB2FF-F9D9-4128-95A6-00B4C8ACE5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78121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992C1FE-DCC9-4922-ACCF-63B3E6EF9338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6D6BC5F-066E-470B-B02F-0E6C9E46A5C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63054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9DAA0B8-B04F-4AC2-9993-4BB1E6D9D9F8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9554BC4-B62E-4D46-A67E-93699FB9073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79935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AD9F55E-7C97-490C-8F2A-3592C2E27C65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74B2B31-5D44-4096-B827-5A41DED530A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72076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ADB1D65-E3EC-4D1A-BD1F-039D238E8DC5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EEFDF7C-FC5B-4E14-821D-537FCEF4DAB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01168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CD70B97-EF8F-4077-ABA6-A21FF1A912F4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5A71AFE-0C38-4896-ACE5-55CE6692636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0563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"/>
          <p:cNvSpPr>
            <a:spLocks noChangeAspect="1"/>
          </p:cNvSpPr>
          <p:nvPr userDrawn="1"/>
        </p:nvSpPr>
        <p:spPr bwMode="auto">
          <a:xfrm>
            <a:off x="11077339" y="0"/>
            <a:ext cx="1112737" cy="6858000"/>
          </a:xfrm>
          <a:custGeom>
            <a:avLst/>
            <a:gdLst>
              <a:gd name="T0" fmla="*/ 63 w 2304"/>
              <a:gd name="T1" fmla="*/ 0 h 14300"/>
              <a:gd name="T2" fmla="*/ 38 w 2304"/>
              <a:gd name="T3" fmla="*/ 25 h 14300"/>
              <a:gd name="T4" fmla="*/ 593 w 2304"/>
              <a:gd name="T5" fmla="*/ 577 h 14300"/>
              <a:gd name="T6" fmla="*/ 38 w 2304"/>
              <a:gd name="T7" fmla="*/ 1128 h 14300"/>
              <a:gd name="T8" fmla="*/ 555 w 2304"/>
              <a:gd name="T9" fmla="*/ 1643 h 14300"/>
              <a:gd name="T10" fmla="*/ 0 w 2304"/>
              <a:gd name="T11" fmla="*/ 2194 h 14300"/>
              <a:gd name="T12" fmla="*/ 555 w 2304"/>
              <a:gd name="T13" fmla="*/ 2746 h 14300"/>
              <a:gd name="T14" fmla="*/ 0 w 2304"/>
              <a:gd name="T15" fmla="*/ 3298 h 14300"/>
              <a:gd name="T16" fmla="*/ 555 w 2304"/>
              <a:gd name="T17" fmla="*/ 3850 h 14300"/>
              <a:gd name="T18" fmla="*/ 0 w 2304"/>
              <a:gd name="T19" fmla="*/ 4402 h 14300"/>
              <a:gd name="T20" fmla="*/ 555 w 2304"/>
              <a:gd name="T21" fmla="*/ 4954 h 14300"/>
              <a:gd name="T22" fmla="*/ 0 w 2304"/>
              <a:gd name="T23" fmla="*/ 5506 h 14300"/>
              <a:gd name="T24" fmla="*/ 555 w 2304"/>
              <a:gd name="T25" fmla="*/ 6058 h 14300"/>
              <a:gd name="T26" fmla="*/ 0 w 2304"/>
              <a:gd name="T27" fmla="*/ 6610 h 14300"/>
              <a:gd name="T28" fmla="*/ 582 w 2304"/>
              <a:gd name="T29" fmla="*/ 7189 h 14300"/>
              <a:gd name="T30" fmla="*/ 38 w 2304"/>
              <a:gd name="T31" fmla="*/ 7729 h 14300"/>
              <a:gd name="T32" fmla="*/ 593 w 2304"/>
              <a:gd name="T33" fmla="*/ 8281 h 14300"/>
              <a:gd name="T34" fmla="*/ 38 w 2304"/>
              <a:gd name="T35" fmla="*/ 8833 h 14300"/>
              <a:gd name="T36" fmla="*/ 593 w 2304"/>
              <a:gd name="T37" fmla="*/ 9385 h 14300"/>
              <a:gd name="T38" fmla="*/ 38 w 2304"/>
              <a:gd name="T39" fmla="*/ 9937 h 14300"/>
              <a:gd name="T40" fmla="*/ 593 w 2304"/>
              <a:gd name="T41" fmla="*/ 10489 h 14300"/>
              <a:gd name="T42" fmla="*/ 38 w 2304"/>
              <a:gd name="T43" fmla="*/ 11041 h 14300"/>
              <a:gd name="T44" fmla="*/ 555 w 2304"/>
              <a:gd name="T45" fmla="*/ 11555 h 14300"/>
              <a:gd name="T46" fmla="*/ 0 w 2304"/>
              <a:gd name="T47" fmla="*/ 12107 h 14300"/>
              <a:gd name="T48" fmla="*/ 555 w 2304"/>
              <a:gd name="T49" fmla="*/ 12659 h 14300"/>
              <a:gd name="T50" fmla="*/ 0 w 2304"/>
              <a:gd name="T51" fmla="*/ 13211 h 14300"/>
              <a:gd name="T52" fmla="*/ 555 w 2304"/>
              <a:gd name="T53" fmla="*/ 13763 h 14300"/>
              <a:gd name="T54" fmla="*/ 15 w 2304"/>
              <a:gd name="T55" fmla="*/ 14300 h 14300"/>
              <a:gd name="T56" fmla="*/ 2304 w 2304"/>
              <a:gd name="T57" fmla="*/ 14300 h 14300"/>
              <a:gd name="T58" fmla="*/ 2304 w 2304"/>
              <a:gd name="T59" fmla="*/ 0 h 14300"/>
              <a:gd name="T60" fmla="*/ 63 w 2304"/>
              <a:gd name="T61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10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37F6A67-5D21-4FDC-9D72-92C4367578FD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51ECB30-AC7D-4525-BADA-2D3D7ADEBA6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34450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1BD6F-4424-4F83-AC7A-A21EDF00D907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BF780-C6AE-4B86-9EB5-6EC064D503B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59752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107277 w 2460"/>
              <a:gd name="T1" fmla="*/ 0 h 14300"/>
              <a:gd name="T2" fmla="*/ 0 w 2460"/>
              <a:gd name="T3" fmla="*/ 340023 h 14300"/>
              <a:gd name="T4" fmla="*/ 115492 w 2460"/>
              <a:gd name="T5" fmla="*/ 771645 h 14300"/>
              <a:gd name="T6" fmla="*/ 0 w 2460"/>
              <a:gd name="T7" fmla="*/ 1203267 h 14300"/>
              <a:gd name="T8" fmla="*/ 115492 w 2460"/>
              <a:gd name="T9" fmla="*/ 1634890 h 14300"/>
              <a:gd name="T10" fmla="*/ 0 w 2460"/>
              <a:gd name="T11" fmla="*/ 2066032 h 14300"/>
              <a:gd name="T12" fmla="*/ 115492 w 2460"/>
              <a:gd name="T13" fmla="*/ 2497655 h 14300"/>
              <a:gd name="T14" fmla="*/ 115492 w 2460"/>
              <a:gd name="T15" fmla="*/ 2519716 h 14300"/>
              <a:gd name="T16" fmla="*/ 0 w 2460"/>
              <a:gd name="T17" fmla="*/ 2951338 h 14300"/>
              <a:gd name="T18" fmla="*/ 115492 w 2460"/>
              <a:gd name="T19" fmla="*/ 3382481 h 14300"/>
              <a:gd name="T20" fmla="*/ 0 w 2460"/>
              <a:gd name="T21" fmla="*/ 3814103 h 14300"/>
              <a:gd name="T22" fmla="*/ 115492 w 2460"/>
              <a:gd name="T23" fmla="*/ 4245725 h 14300"/>
              <a:gd name="T24" fmla="*/ 0 w 2460"/>
              <a:gd name="T25" fmla="*/ 4676868 h 14300"/>
              <a:gd name="T26" fmla="*/ 115492 w 2460"/>
              <a:gd name="T27" fmla="*/ 5108491 h 14300"/>
              <a:gd name="T28" fmla="*/ 0 w 2460"/>
              <a:gd name="T29" fmla="*/ 5540113 h 14300"/>
              <a:gd name="T30" fmla="*/ 115492 w 2460"/>
              <a:gd name="T31" fmla="*/ 5971256 h 14300"/>
              <a:gd name="T32" fmla="*/ 0 w 2460"/>
              <a:gd name="T33" fmla="*/ 6402878 h 14300"/>
              <a:gd name="T34" fmla="*/ 115492 w 2460"/>
              <a:gd name="T35" fmla="*/ 6834501 h 14300"/>
              <a:gd name="T36" fmla="*/ 115009 w 2460"/>
              <a:gd name="T37" fmla="*/ 6858000 h 14300"/>
              <a:gd name="T38" fmla="*/ 1188749 w 2460"/>
              <a:gd name="T39" fmla="*/ 6858000 h 14300"/>
              <a:gd name="T40" fmla="*/ 1188749 w 2460"/>
              <a:gd name="T41" fmla="*/ 0 h 14300"/>
              <a:gd name="T42" fmla="*/ 107277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1AECD-74AD-4BA1-867C-44038D3B9E98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E51F7-5D21-460B-AFD1-7C335820F2A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67581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77575" y="0"/>
            <a:ext cx="1112838" cy="6858000"/>
          </a:xfrm>
          <a:custGeom>
            <a:avLst/>
            <a:gdLst>
              <a:gd name="T0" fmla="*/ 30426 w 2304"/>
              <a:gd name="T1" fmla="*/ 0 h 14300"/>
              <a:gd name="T2" fmla="*/ 18352 w 2304"/>
              <a:gd name="T3" fmla="*/ 11990 h 14300"/>
              <a:gd name="T4" fmla="*/ 286395 w 2304"/>
              <a:gd name="T5" fmla="*/ 276718 h 14300"/>
              <a:gd name="T6" fmla="*/ 18352 w 2304"/>
              <a:gd name="T7" fmla="*/ 540967 h 14300"/>
              <a:gd name="T8" fmla="*/ 268042 w 2304"/>
              <a:gd name="T9" fmla="*/ 787951 h 14300"/>
              <a:gd name="T10" fmla="*/ 0 w 2304"/>
              <a:gd name="T11" fmla="*/ 1052199 h 14300"/>
              <a:gd name="T12" fmla="*/ 268042 w 2304"/>
              <a:gd name="T13" fmla="*/ 1316928 h 14300"/>
              <a:gd name="T14" fmla="*/ 0 w 2304"/>
              <a:gd name="T15" fmla="*/ 1581656 h 14300"/>
              <a:gd name="T16" fmla="*/ 268042 w 2304"/>
              <a:gd name="T17" fmla="*/ 1846385 h 14300"/>
              <a:gd name="T18" fmla="*/ 0 w 2304"/>
              <a:gd name="T19" fmla="*/ 2111113 h 14300"/>
              <a:gd name="T20" fmla="*/ 268042 w 2304"/>
              <a:gd name="T21" fmla="*/ 2375841 h 14300"/>
              <a:gd name="T22" fmla="*/ 0 w 2304"/>
              <a:gd name="T23" fmla="*/ 2640570 h 14300"/>
              <a:gd name="T24" fmla="*/ 268042 w 2304"/>
              <a:gd name="T25" fmla="*/ 2905298 h 14300"/>
              <a:gd name="T26" fmla="*/ 0 w 2304"/>
              <a:gd name="T27" fmla="*/ 3170027 h 14300"/>
              <a:gd name="T28" fmla="*/ 281082 w 2304"/>
              <a:gd name="T29" fmla="*/ 3447704 h 14300"/>
              <a:gd name="T30" fmla="*/ 18352 w 2304"/>
              <a:gd name="T31" fmla="*/ 3706677 h 14300"/>
              <a:gd name="T32" fmla="*/ 286395 w 2304"/>
              <a:gd name="T33" fmla="*/ 3971405 h 14300"/>
              <a:gd name="T34" fmla="*/ 18352 w 2304"/>
              <a:gd name="T35" fmla="*/ 4236134 h 14300"/>
              <a:gd name="T36" fmla="*/ 286395 w 2304"/>
              <a:gd name="T37" fmla="*/ 4500862 h 14300"/>
              <a:gd name="T38" fmla="*/ 18352 w 2304"/>
              <a:gd name="T39" fmla="*/ 4765591 h 14300"/>
              <a:gd name="T40" fmla="*/ 286395 w 2304"/>
              <a:gd name="T41" fmla="*/ 5030319 h 14300"/>
              <a:gd name="T42" fmla="*/ 18352 w 2304"/>
              <a:gd name="T43" fmla="*/ 5295047 h 14300"/>
              <a:gd name="T44" fmla="*/ 268042 w 2304"/>
              <a:gd name="T45" fmla="*/ 5541552 h 14300"/>
              <a:gd name="T46" fmla="*/ 0 w 2304"/>
              <a:gd name="T47" fmla="*/ 5806280 h 14300"/>
              <a:gd name="T48" fmla="*/ 268042 w 2304"/>
              <a:gd name="T49" fmla="*/ 6071009 h 14300"/>
              <a:gd name="T50" fmla="*/ 0 w 2304"/>
              <a:gd name="T51" fmla="*/ 6335737 h 14300"/>
              <a:gd name="T52" fmla="*/ 268042 w 2304"/>
              <a:gd name="T53" fmla="*/ 6600465 h 14300"/>
              <a:gd name="T54" fmla="*/ 7244 w 2304"/>
              <a:gd name="T55" fmla="*/ 6858000 h 14300"/>
              <a:gd name="T56" fmla="*/ 1112737 w 2304"/>
              <a:gd name="T57" fmla="*/ 6858000 h 14300"/>
              <a:gd name="T58" fmla="*/ 1112737 w 2304"/>
              <a:gd name="T59" fmla="*/ 0 h 14300"/>
              <a:gd name="T60" fmla="*/ 30426 w 2304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E489C-56F2-4E5E-B8AA-FCD13ED19DE6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44FE9-2142-4A58-B770-2789E0DCF1D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51346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>
            <a:spLocks noChangeAspect="1"/>
          </p:cNvSpPr>
          <p:nvPr/>
        </p:nvSpPr>
        <p:spPr bwMode="auto">
          <a:xfrm>
            <a:off x="10964863" y="0"/>
            <a:ext cx="1228725" cy="6858000"/>
          </a:xfrm>
          <a:custGeom>
            <a:avLst/>
            <a:gdLst>
              <a:gd name="T0" fmla="*/ 0 w 2539"/>
              <a:gd name="T1" fmla="*/ 4225103 h 14300"/>
              <a:gd name="T2" fmla="*/ 0 w 2539"/>
              <a:gd name="T3" fmla="*/ 4225103 h 14300"/>
              <a:gd name="T4" fmla="*/ 174239 w 2539"/>
              <a:gd name="T5" fmla="*/ 4488393 h 14300"/>
              <a:gd name="T6" fmla="*/ 0 w 2539"/>
              <a:gd name="T7" fmla="*/ 4751683 h 14300"/>
              <a:gd name="T8" fmla="*/ 0 w 2539"/>
              <a:gd name="T9" fmla="*/ 4752642 h 14300"/>
              <a:gd name="T10" fmla="*/ 0 w 2539"/>
              <a:gd name="T11" fmla="*/ 4753122 h 14300"/>
              <a:gd name="T12" fmla="*/ 174239 w 2539"/>
              <a:gd name="T13" fmla="*/ 5016411 h 14300"/>
              <a:gd name="T14" fmla="*/ 0 w 2539"/>
              <a:gd name="T15" fmla="*/ 5279701 h 14300"/>
              <a:gd name="T16" fmla="*/ 0 w 2539"/>
              <a:gd name="T17" fmla="*/ 5279701 h 14300"/>
              <a:gd name="T18" fmla="*/ 0 w 2539"/>
              <a:gd name="T19" fmla="*/ 5281140 h 14300"/>
              <a:gd name="T20" fmla="*/ 175691 w 2539"/>
              <a:gd name="T21" fmla="*/ 5544909 h 14300"/>
              <a:gd name="T22" fmla="*/ 0 w 2539"/>
              <a:gd name="T23" fmla="*/ 5809158 h 14300"/>
              <a:gd name="T24" fmla="*/ 175691 w 2539"/>
              <a:gd name="T25" fmla="*/ 6072927 h 14300"/>
              <a:gd name="T26" fmla="*/ 0 w 2539"/>
              <a:gd name="T27" fmla="*/ 6337176 h 14300"/>
              <a:gd name="T28" fmla="*/ 175691 w 2539"/>
              <a:gd name="T29" fmla="*/ 6600945 h 14300"/>
              <a:gd name="T30" fmla="*/ 0 w 2539"/>
              <a:gd name="T31" fmla="*/ 6858000 h 14300"/>
              <a:gd name="T32" fmla="*/ 1228866 w 2539"/>
              <a:gd name="T33" fmla="*/ 6858000 h 14300"/>
              <a:gd name="T34" fmla="*/ 1228866 w 2539"/>
              <a:gd name="T35" fmla="*/ 0 h 14300"/>
              <a:gd name="T36" fmla="*/ 0 w 2539"/>
              <a:gd name="T37" fmla="*/ 0 h 14300"/>
              <a:gd name="T38" fmla="*/ 175691 w 2539"/>
              <a:gd name="T39" fmla="*/ 264249 h 14300"/>
              <a:gd name="T40" fmla="*/ 0 w 2539"/>
              <a:gd name="T41" fmla="*/ 528018 h 14300"/>
              <a:gd name="T42" fmla="*/ 175691 w 2539"/>
              <a:gd name="T43" fmla="*/ 791787 h 14300"/>
              <a:gd name="T44" fmla="*/ 0 w 2539"/>
              <a:gd name="T45" fmla="*/ 1056036 h 14300"/>
              <a:gd name="T46" fmla="*/ 175691 w 2539"/>
              <a:gd name="T47" fmla="*/ 1319805 h 14300"/>
              <a:gd name="T48" fmla="*/ 0 w 2539"/>
              <a:gd name="T49" fmla="*/ 1584054 h 14300"/>
              <a:gd name="T50" fmla="*/ 175691 w 2539"/>
              <a:gd name="T51" fmla="*/ 1847823 h 14300"/>
              <a:gd name="T52" fmla="*/ 0 w 2539"/>
              <a:gd name="T53" fmla="*/ 2112072 h 14300"/>
              <a:gd name="T54" fmla="*/ 175691 w 2539"/>
              <a:gd name="T55" fmla="*/ 2375841 h 14300"/>
              <a:gd name="T56" fmla="*/ 0 w 2539"/>
              <a:gd name="T57" fmla="*/ 2640090 h 14300"/>
              <a:gd name="T58" fmla="*/ 175691 w 2539"/>
              <a:gd name="T59" fmla="*/ 2903859 h 14300"/>
              <a:gd name="T60" fmla="*/ 0 w 2539"/>
              <a:gd name="T61" fmla="*/ 3168108 h 14300"/>
              <a:gd name="T62" fmla="*/ 175691 w 2539"/>
              <a:gd name="T63" fmla="*/ 3431877 h 14300"/>
              <a:gd name="T64" fmla="*/ 0 w 2539"/>
              <a:gd name="T65" fmla="*/ 3695647 h 14300"/>
              <a:gd name="T66" fmla="*/ 175691 w 2539"/>
              <a:gd name="T67" fmla="*/ 3959896 h 14300"/>
              <a:gd name="T68" fmla="*/ 0 w 2539"/>
              <a:gd name="T69" fmla="*/ 4223665 h 14300"/>
              <a:gd name="T70" fmla="*/ 0 w 2539"/>
              <a:gd name="T71" fmla="*/ 4225103 h 14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8E84E-4374-40DC-898F-C9CB828D5EF1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66697-DEDD-407B-9806-354AD0D3BD6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10077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16306 h 14300"/>
              <a:gd name="T2" fmla="*/ 212647 w 2700"/>
              <a:gd name="T3" fmla="*/ 144354 h 14300"/>
              <a:gd name="T4" fmla="*/ 212647 w 2700"/>
              <a:gd name="T5" fmla="*/ 290626 h 14300"/>
              <a:gd name="T6" fmla="*/ 0 w 2700"/>
              <a:gd name="T7" fmla="*/ 418674 h 14300"/>
              <a:gd name="T8" fmla="*/ 212647 w 2700"/>
              <a:gd name="T9" fmla="*/ 546722 h 14300"/>
              <a:gd name="T10" fmla="*/ 212647 w 2700"/>
              <a:gd name="T11" fmla="*/ 692994 h 14300"/>
              <a:gd name="T12" fmla="*/ 0 w 2700"/>
              <a:gd name="T13" fmla="*/ 820083 h 14300"/>
              <a:gd name="T14" fmla="*/ 212647 w 2700"/>
              <a:gd name="T15" fmla="*/ 948130 h 14300"/>
              <a:gd name="T16" fmla="*/ 212647 w 2700"/>
              <a:gd name="T17" fmla="*/ 1094403 h 14300"/>
              <a:gd name="T18" fmla="*/ 0 w 2700"/>
              <a:gd name="T19" fmla="*/ 1221971 h 14300"/>
              <a:gd name="T20" fmla="*/ 212647 w 2700"/>
              <a:gd name="T21" fmla="*/ 1350019 h 14300"/>
              <a:gd name="T22" fmla="*/ 212647 w 2700"/>
              <a:gd name="T23" fmla="*/ 1496291 h 14300"/>
              <a:gd name="T24" fmla="*/ 0 w 2700"/>
              <a:gd name="T25" fmla="*/ 1624339 h 14300"/>
              <a:gd name="T26" fmla="*/ 212647 w 2700"/>
              <a:gd name="T27" fmla="*/ 1752387 h 14300"/>
              <a:gd name="T28" fmla="*/ 212647 w 2700"/>
              <a:gd name="T29" fmla="*/ 1898659 h 14300"/>
              <a:gd name="T30" fmla="*/ 0 w 2700"/>
              <a:gd name="T31" fmla="*/ 2026707 h 14300"/>
              <a:gd name="T32" fmla="*/ 212647 w 2700"/>
              <a:gd name="T33" fmla="*/ 2154755 h 14300"/>
              <a:gd name="T34" fmla="*/ 212647 w 2700"/>
              <a:gd name="T35" fmla="*/ 2301027 h 14300"/>
              <a:gd name="T36" fmla="*/ 0 w 2700"/>
              <a:gd name="T37" fmla="*/ 2429554 h 14300"/>
              <a:gd name="T38" fmla="*/ 212647 w 2700"/>
              <a:gd name="T39" fmla="*/ 2557602 h 14300"/>
              <a:gd name="T40" fmla="*/ 212647 w 2700"/>
              <a:gd name="T41" fmla="*/ 2703874 h 14300"/>
              <a:gd name="T42" fmla="*/ 0 w 2700"/>
              <a:gd name="T43" fmla="*/ 2831443 h 14300"/>
              <a:gd name="T44" fmla="*/ 212647 w 2700"/>
              <a:gd name="T45" fmla="*/ 2959970 h 14300"/>
              <a:gd name="T46" fmla="*/ 212647 w 2700"/>
              <a:gd name="T47" fmla="*/ 3105763 h 14300"/>
              <a:gd name="T48" fmla="*/ 0 w 2700"/>
              <a:gd name="T49" fmla="*/ 3232852 h 14300"/>
              <a:gd name="T50" fmla="*/ 212647 w 2700"/>
              <a:gd name="T51" fmla="*/ 3360900 h 14300"/>
              <a:gd name="T52" fmla="*/ 212647 w 2700"/>
              <a:gd name="T53" fmla="*/ 3507172 h 14300"/>
              <a:gd name="T54" fmla="*/ 0 w 2700"/>
              <a:gd name="T55" fmla="*/ 3635220 h 14300"/>
              <a:gd name="T56" fmla="*/ 212647 w 2700"/>
              <a:gd name="T57" fmla="*/ 3763268 h 14300"/>
              <a:gd name="T58" fmla="*/ 212647 w 2700"/>
              <a:gd name="T59" fmla="*/ 3909540 h 14300"/>
              <a:gd name="T60" fmla="*/ 0 w 2700"/>
              <a:gd name="T61" fmla="*/ 4037588 h 14300"/>
              <a:gd name="T62" fmla="*/ 212647 w 2700"/>
              <a:gd name="T63" fmla="*/ 4165636 h 14300"/>
              <a:gd name="T64" fmla="*/ 212647 w 2700"/>
              <a:gd name="T65" fmla="*/ 4311908 h 14300"/>
              <a:gd name="T66" fmla="*/ 0 w 2700"/>
              <a:gd name="T67" fmla="*/ 4439476 h 14300"/>
              <a:gd name="T68" fmla="*/ 212647 w 2700"/>
              <a:gd name="T69" fmla="*/ 4568003 h 14300"/>
              <a:gd name="T70" fmla="*/ 262425 w 2700"/>
              <a:gd name="T71" fmla="*/ 4655287 h 14300"/>
              <a:gd name="T72" fmla="*/ 44463 w 2700"/>
              <a:gd name="T73" fmla="*/ 4785733 h 14300"/>
              <a:gd name="T74" fmla="*/ 48812 w 2700"/>
              <a:gd name="T75" fmla="*/ 4928648 h 14300"/>
              <a:gd name="T76" fmla="*/ 262425 w 2700"/>
              <a:gd name="T77" fmla="*/ 5058135 h 14300"/>
              <a:gd name="T78" fmla="*/ 46396 w 2700"/>
              <a:gd name="T79" fmla="*/ 5187621 h 14300"/>
              <a:gd name="T80" fmla="*/ 48812 w 2700"/>
              <a:gd name="T81" fmla="*/ 5331016 h 14300"/>
              <a:gd name="T82" fmla="*/ 262425 w 2700"/>
              <a:gd name="T83" fmla="*/ 5460023 h 14300"/>
              <a:gd name="T84" fmla="*/ 46396 w 2700"/>
              <a:gd name="T85" fmla="*/ 5589510 h 14300"/>
              <a:gd name="T86" fmla="*/ 48812 w 2700"/>
              <a:gd name="T87" fmla="*/ 5732425 h 14300"/>
              <a:gd name="T88" fmla="*/ 262425 w 2700"/>
              <a:gd name="T89" fmla="*/ 5861432 h 14300"/>
              <a:gd name="T90" fmla="*/ 46396 w 2700"/>
              <a:gd name="T91" fmla="*/ 5991398 h 14300"/>
              <a:gd name="T92" fmla="*/ 48812 w 2700"/>
              <a:gd name="T93" fmla="*/ 6134793 h 14300"/>
              <a:gd name="T94" fmla="*/ 262425 w 2700"/>
              <a:gd name="T95" fmla="*/ 6263800 h 14300"/>
              <a:gd name="T96" fmla="*/ 46396 w 2700"/>
              <a:gd name="T97" fmla="*/ 6393287 h 14300"/>
              <a:gd name="T98" fmla="*/ 48812 w 2700"/>
              <a:gd name="T99" fmla="*/ 6537161 h 14300"/>
              <a:gd name="T100" fmla="*/ 262425 w 2700"/>
              <a:gd name="T101" fmla="*/ 6666168 h 14300"/>
              <a:gd name="T102" fmla="*/ 46396 w 2700"/>
              <a:gd name="T103" fmla="*/ 6795655 h 14300"/>
              <a:gd name="T104" fmla="*/ 1304878 w 2700"/>
              <a:gd name="T105" fmla="*/ 6858000 h 14300"/>
              <a:gd name="T106" fmla="*/ 1450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D8752-A0B4-429B-9551-B24D8DEAB44E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E4E18-49F5-4B68-8F7D-E226BDB4CA3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73108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175739 w 2658"/>
              <a:gd name="T1" fmla="*/ 0 h 14271"/>
              <a:gd name="T2" fmla="*/ 0 w 2658"/>
              <a:gd name="T3" fmla="*/ 263825 h 14271"/>
              <a:gd name="T4" fmla="*/ 175739 w 2658"/>
              <a:gd name="T5" fmla="*/ 527649 h 14271"/>
              <a:gd name="T6" fmla="*/ 0 w 2658"/>
              <a:gd name="T7" fmla="*/ 791474 h 14271"/>
              <a:gd name="T8" fmla="*/ 175739 w 2658"/>
              <a:gd name="T9" fmla="*/ 1055299 h 14271"/>
              <a:gd name="T10" fmla="*/ 0 w 2658"/>
              <a:gd name="T11" fmla="*/ 1319123 h 14271"/>
              <a:gd name="T12" fmla="*/ 175739 w 2658"/>
              <a:gd name="T13" fmla="*/ 1582468 h 14271"/>
              <a:gd name="T14" fmla="*/ 0 w 2658"/>
              <a:gd name="T15" fmla="*/ 1846292 h 14271"/>
              <a:gd name="T16" fmla="*/ 175739 w 2658"/>
              <a:gd name="T17" fmla="*/ 2110117 h 14271"/>
              <a:gd name="T18" fmla="*/ 0 w 2658"/>
              <a:gd name="T19" fmla="*/ 2373942 h 14271"/>
              <a:gd name="T20" fmla="*/ 175739 w 2658"/>
              <a:gd name="T21" fmla="*/ 2637766 h 14271"/>
              <a:gd name="T22" fmla="*/ 0 w 2658"/>
              <a:gd name="T23" fmla="*/ 2901591 h 14271"/>
              <a:gd name="T24" fmla="*/ 175739 w 2658"/>
              <a:gd name="T25" fmla="*/ 3165416 h 14271"/>
              <a:gd name="T26" fmla="*/ 0 w 2658"/>
              <a:gd name="T27" fmla="*/ 3429240 h 14271"/>
              <a:gd name="T28" fmla="*/ 175739 w 2658"/>
              <a:gd name="T29" fmla="*/ 3693065 h 14271"/>
              <a:gd name="T30" fmla="*/ 0 w 2658"/>
              <a:gd name="T31" fmla="*/ 3956890 h 14271"/>
              <a:gd name="T32" fmla="*/ 175739 w 2658"/>
              <a:gd name="T33" fmla="*/ 4220234 h 14271"/>
              <a:gd name="T34" fmla="*/ 0 w 2658"/>
              <a:gd name="T35" fmla="*/ 4484058 h 14271"/>
              <a:gd name="T36" fmla="*/ 175739 w 2658"/>
              <a:gd name="T37" fmla="*/ 4747883 h 14271"/>
              <a:gd name="T38" fmla="*/ 0 w 2658"/>
              <a:gd name="T39" fmla="*/ 5011708 h 14271"/>
              <a:gd name="T40" fmla="*/ 175739 w 2658"/>
              <a:gd name="T41" fmla="*/ 5275532 h 14271"/>
              <a:gd name="T42" fmla="*/ 0 w 2658"/>
              <a:gd name="T43" fmla="*/ 5539357 h 14271"/>
              <a:gd name="T44" fmla="*/ 175739 w 2658"/>
              <a:gd name="T45" fmla="*/ 5803182 h 14271"/>
              <a:gd name="T46" fmla="*/ 0 w 2658"/>
              <a:gd name="T47" fmla="*/ 6067007 h 14271"/>
              <a:gd name="T48" fmla="*/ 175739 w 2658"/>
              <a:gd name="T49" fmla="*/ 6330831 h 14271"/>
              <a:gd name="T50" fmla="*/ 0 w 2658"/>
              <a:gd name="T51" fmla="*/ 6594175 h 14271"/>
              <a:gd name="T52" fmla="*/ 175739 w 2658"/>
              <a:gd name="T53" fmla="*/ 6858000 h 14271"/>
              <a:gd name="T54" fmla="*/ 1290370 w 2658"/>
              <a:gd name="T55" fmla="*/ 6858000 h 14271"/>
              <a:gd name="T56" fmla="*/ 1290370 w 2658"/>
              <a:gd name="T57" fmla="*/ 481 h 14271"/>
              <a:gd name="T58" fmla="*/ 17573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B71D8-8FCF-4FAE-9721-F12E92926DC4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E8376-9F20-4674-BF37-2A7A927DE4A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87709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7BAB6-C4FA-488E-ADC7-C0F80D3067E9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A7F07-C109-488B-BDBB-5DC83CC8247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50379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32FD3-142A-485B-9C49-1D2FAE6C07CE}" type="datetime1">
              <a:rPr lang="fi-FI" smtClean="0"/>
              <a:t>15.11.2023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8E741-F6FE-44E8-AEF8-BCCEF4B51CA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69808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DFB64-78D8-4533-B993-DCF908FF969A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9ADA-39A9-45ED-B796-505177CBA72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6334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3"/>
          <p:cNvSpPr>
            <a:spLocks noChangeAspect="1"/>
          </p:cNvSpPr>
          <p:nvPr userDrawn="1"/>
        </p:nvSpPr>
        <p:spPr bwMode="auto">
          <a:xfrm>
            <a:off x="10964794" y="0"/>
            <a:ext cx="1228866" cy="6858000"/>
          </a:xfrm>
          <a:custGeom>
            <a:avLst/>
            <a:gdLst>
              <a:gd name="T0" fmla="*/ 0 w 2539"/>
              <a:gd name="T1" fmla="*/ 8810 h 14300"/>
              <a:gd name="T2" fmla="*/ 0 w 2539"/>
              <a:gd name="T3" fmla="*/ 8810 h 14300"/>
              <a:gd name="T4" fmla="*/ 360 w 2539"/>
              <a:gd name="T5" fmla="*/ 9359 h 14300"/>
              <a:gd name="T6" fmla="*/ 0 w 2539"/>
              <a:gd name="T7" fmla="*/ 9908 h 14300"/>
              <a:gd name="T8" fmla="*/ 0 w 2539"/>
              <a:gd name="T9" fmla="*/ 9910 h 14300"/>
              <a:gd name="T10" fmla="*/ 0 w 2539"/>
              <a:gd name="T11" fmla="*/ 9911 h 14300"/>
              <a:gd name="T12" fmla="*/ 360 w 2539"/>
              <a:gd name="T13" fmla="*/ 10460 h 14300"/>
              <a:gd name="T14" fmla="*/ 0 w 2539"/>
              <a:gd name="T15" fmla="*/ 11009 h 14300"/>
              <a:gd name="T16" fmla="*/ 0 w 2539"/>
              <a:gd name="T17" fmla="*/ 11009 h 14300"/>
              <a:gd name="T18" fmla="*/ 0 w 2539"/>
              <a:gd name="T19" fmla="*/ 11012 h 14300"/>
              <a:gd name="T20" fmla="*/ 363 w 2539"/>
              <a:gd name="T21" fmla="*/ 11562 h 14300"/>
              <a:gd name="T22" fmla="*/ 0 w 2539"/>
              <a:gd name="T23" fmla="*/ 12113 h 14300"/>
              <a:gd name="T24" fmla="*/ 363 w 2539"/>
              <a:gd name="T25" fmla="*/ 12663 h 14300"/>
              <a:gd name="T26" fmla="*/ 0 w 2539"/>
              <a:gd name="T27" fmla="*/ 13214 h 14300"/>
              <a:gd name="T28" fmla="*/ 363 w 2539"/>
              <a:gd name="T29" fmla="*/ 13764 h 14300"/>
              <a:gd name="T30" fmla="*/ 0 w 2539"/>
              <a:gd name="T31" fmla="*/ 14300 h 14300"/>
              <a:gd name="T32" fmla="*/ 2539 w 2539"/>
              <a:gd name="T33" fmla="*/ 14300 h 14300"/>
              <a:gd name="T34" fmla="*/ 2539 w 2539"/>
              <a:gd name="T35" fmla="*/ 0 h 14300"/>
              <a:gd name="T36" fmla="*/ 0 w 2539"/>
              <a:gd name="T37" fmla="*/ 0 h 14300"/>
              <a:gd name="T38" fmla="*/ 363 w 2539"/>
              <a:gd name="T39" fmla="*/ 551 h 14300"/>
              <a:gd name="T40" fmla="*/ 0 w 2539"/>
              <a:gd name="T41" fmla="*/ 1101 h 14300"/>
              <a:gd name="T42" fmla="*/ 363 w 2539"/>
              <a:gd name="T43" fmla="*/ 1651 h 14300"/>
              <a:gd name="T44" fmla="*/ 0 w 2539"/>
              <a:gd name="T45" fmla="*/ 2202 h 14300"/>
              <a:gd name="T46" fmla="*/ 363 w 2539"/>
              <a:gd name="T47" fmla="*/ 2752 h 14300"/>
              <a:gd name="T48" fmla="*/ 0 w 2539"/>
              <a:gd name="T49" fmla="*/ 3303 h 14300"/>
              <a:gd name="T50" fmla="*/ 363 w 2539"/>
              <a:gd name="T51" fmla="*/ 3853 h 14300"/>
              <a:gd name="T52" fmla="*/ 0 w 2539"/>
              <a:gd name="T53" fmla="*/ 4404 h 14300"/>
              <a:gd name="T54" fmla="*/ 363 w 2539"/>
              <a:gd name="T55" fmla="*/ 4954 h 14300"/>
              <a:gd name="T56" fmla="*/ 0 w 2539"/>
              <a:gd name="T57" fmla="*/ 5505 h 14300"/>
              <a:gd name="T58" fmla="*/ 363 w 2539"/>
              <a:gd name="T59" fmla="*/ 6055 h 14300"/>
              <a:gd name="T60" fmla="*/ 0 w 2539"/>
              <a:gd name="T61" fmla="*/ 6606 h 14300"/>
              <a:gd name="T62" fmla="*/ 363 w 2539"/>
              <a:gd name="T63" fmla="*/ 7156 h 14300"/>
              <a:gd name="T64" fmla="*/ 0 w 2539"/>
              <a:gd name="T65" fmla="*/ 7706 h 14300"/>
              <a:gd name="T66" fmla="*/ 363 w 2539"/>
              <a:gd name="T67" fmla="*/ 8257 h 14300"/>
              <a:gd name="T68" fmla="*/ 0 w 2539"/>
              <a:gd name="T69" fmla="*/ 8807 h 14300"/>
              <a:gd name="T70" fmla="*/ 0 w 2539"/>
              <a:gd name="T71" fmla="*/ 881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09"/>
                </a:ln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72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7EF07-4EFA-4AEB-BA57-5289E230B1C5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205FA-A3B1-4250-9E9A-F324A529F10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91294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36656-63EB-4CB0-B09A-C9B56C9757FB}" type="datetime1">
              <a:rPr lang="fi-FI" smtClean="0"/>
              <a:t>15.11.2023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A0E64-DD59-4A72-8C5D-860DCA1916F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84760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EB13A-5AD0-4FE8-AE84-E9D500371371}" type="datetime1">
              <a:rPr lang="fi-FI" smtClean="0"/>
              <a:t>15.11.2023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8FA11-337E-4AE8-AC6A-9A5D040CD35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80187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0" name="Päivämäärän paikkamerkki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56103-2604-4C4C-971B-14514DCC29D4}" type="datetime1">
              <a:rPr lang="fi-FI" smtClean="0"/>
              <a:t>15.11.2023</a:t>
            </a:fld>
            <a:endParaRPr lang="fi-FI"/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ED3BC-AD46-4127-AA23-3552BE97D74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74861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0" y="5199063"/>
            <a:ext cx="12193588" cy="1646237"/>
          </a:xfrm>
          <a:custGeom>
            <a:avLst/>
            <a:gdLst>
              <a:gd name="T0" fmla="*/ 12193200 w 25400"/>
              <a:gd name="T1" fmla="*/ 87335 h 3411"/>
              <a:gd name="T2" fmla="*/ 11746276 w 25400"/>
              <a:gd name="T3" fmla="*/ 217131 h 3411"/>
              <a:gd name="T4" fmla="*/ 11704992 w 25400"/>
              <a:gd name="T5" fmla="*/ 217131 h 3411"/>
              <a:gd name="T6" fmla="*/ 10892272 w 25400"/>
              <a:gd name="T7" fmla="*/ 0 h 3411"/>
              <a:gd name="T8" fmla="*/ 10079552 w 25400"/>
              <a:gd name="T9" fmla="*/ 217131 h 3411"/>
              <a:gd name="T10" fmla="*/ 9266832 w 25400"/>
              <a:gd name="T11" fmla="*/ 0 h 3411"/>
              <a:gd name="T12" fmla="*/ 8454112 w 25400"/>
              <a:gd name="T13" fmla="*/ 217131 h 3411"/>
              <a:gd name="T14" fmla="*/ 7641872 w 25400"/>
              <a:gd name="T15" fmla="*/ 0 h 3411"/>
              <a:gd name="T16" fmla="*/ 6829152 w 25400"/>
              <a:gd name="T17" fmla="*/ 217131 h 3411"/>
              <a:gd name="T18" fmla="*/ 6016432 w 25400"/>
              <a:gd name="T19" fmla="*/ 0 h 3411"/>
              <a:gd name="T20" fmla="*/ 5203712 w 25400"/>
              <a:gd name="T21" fmla="*/ 217131 h 3411"/>
              <a:gd name="T22" fmla="*/ 4390992 w 25400"/>
              <a:gd name="T23" fmla="*/ 0 h 3411"/>
              <a:gd name="T24" fmla="*/ 3578272 w 25400"/>
              <a:gd name="T25" fmla="*/ 217131 h 3411"/>
              <a:gd name="T26" fmla="*/ 2765552 w 25400"/>
              <a:gd name="T27" fmla="*/ 0 h 3411"/>
              <a:gd name="T28" fmla="*/ 1952832 w 25400"/>
              <a:gd name="T29" fmla="*/ 217131 h 3411"/>
              <a:gd name="T30" fmla="*/ 1140592 w 25400"/>
              <a:gd name="T31" fmla="*/ 0 h 3411"/>
              <a:gd name="T32" fmla="*/ 327872 w 25400"/>
              <a:gd name="T33" fmla="*/ 217131 h 3411"/>
              <a:gd name="T34" fmla="*/ 0 w 25400"/>
              <a:gd name="T35" fmla="*/ 148614 h 3411"/>
              <a:gd name="T36" fmla="*/ 0 w 25400"/>
              <a:gd name="T37" fmla="*/ 1645854 h 3411"/>
              <a:gd name="T38" fmla="*/ 12193200 w 25400"/>
              <a:gd name="T39" fmla="*/ 1645854 h 3411"/>
              <a:gd name="T40" fmla="*/ 12193200 w 25400"/>
              <a:gd name="T41" fmla="*/ 87335 h 34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4" name="Ryhmä 8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i-FI" alt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i-FI" alt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6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078BA-BD00-480E-A329-C22EC9C45AD9}" type="datetime1">
              <a:rPr lang="fi-FI" smtClean="0"/>
              <a:t>15.11.2023</a:t>
            </a:fld>
            <a:endParaRPr lang="fi-FI"/>
          </a:p>
        </p:txBody>
      </p:sp>
      <p:sp>
        <p:nvSpPr>
          <p:cNvPr id="17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18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8CEC1-17DF-440C-88EC-CFC0AC23A0F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83009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8715375" y="3384550"/>
            <a:ext cx="3460750" cy="3475038"/>
          </a:xfrm>
          <a:custGeom>
            <a:avLst/>
            <a:gdLst>
              <a:gd name="T0" fmla="*/ 0 w 7208"/>
              <a:gd name="T1" fmla="*/ 3474385 h 7249"/>
              <a:gd name="T2" fmla="*/ 3459636 w 7208"/>
              <a:gd name="T3" fmla="*/ 3474385 h 7249"/>
              <a:gd name="T4" fmla="*/ 3459636 w 7208"/>
              <a:gd name="T5" fmla="*/ 0 h 7249"/>
              <a:gd name="T6" fmla="*/ 3210051 w 7208"/>
              <a:gd name="T7" fmla="*/ 476895 h 7249"/>
              <a:gd name="T8" fmla="*/ 3210051 w 7208"/>
              <a:gd name="T9" fmla="*/ 476895 h 7249"/>
              <a:gd name="T10" fmla="*/ 2482414 w 7208"/>
              <a:gd name="T11" fmla="*/ 898193 h 7249"/>
              <a:gd name="T12" fmla="*/ 2482414 w 7208"/>
              <a:gd name="T13" fmla="*/ 898193 h 7249"/>
              <a:gd name="T14" fmla="*/ 2060519 w 7208"/>
              <a:gd name="T15" fmla="*/ 1624319 h 7249"/>
              <a:gd name="T16" fmla="*/ 2060519 w 7208"/>
              <a:gd name="T17" fmla="*/ 1624319 h 7249"/>
              <a:gd name="T18" fmla="*/ 1333361 w 7208"/>
              <a:gd name="T19" fmla="*/ 2045617 h 7249"/>
              <a:gd name="T20" fmla="*/ 1333361 w 7208"/>
              <a:gd name="T21" fmla="*/ 2045617 h 7249"/>
              <a:gd name="T22" fmla="*/ 911466 w 7208"/>
              <a:gd name="T23" fmla="*/ 2771743 h 7249"/>
              <a:gd name="T24" fmla="*/ 911466 w 7208"/>
              <a:gd name="T25" fmla="*/ 2771743 h 7249"/>
              <a:gd name="T26" fmla="*/ 184309 w 7208"/>
              <a:gd name="T27" fmla="*/ 3193041 h 7249"/>
              <a:gd name="T28" fmla="*/ 184309 w 7208"/>
              <a:gd name="T29" fmla="*/ 3193041 h 7249"/>
              <a:gd name="T30" fmla="*/ 0 w 7208"/>
              <a:gd name="T31" fmla="*/ 347438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4" name="Ryhmä 36"/>
          <p:cNvGrpSpPr/>
          <p:nvPr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776949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0455301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0D95B-26E0-44E7-A70C-495D7F985339}" type="datetime1">
              <a:rPr lang="fi-FI" smtClean="0"/>
              <a:t>15.11.2023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5344F-1DC8-4470-83BE-0F92E508BDC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62720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C7E9D-3533-4E5E-9B3A-9BED5A427BA0}" type="datetime1">
              <a:rPr lang="fi-FI" smtClean="0"/>
              <a:t>15.11.2023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6D554-DFAC-4EAB-B1BF-DDAF768B904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169463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2504148 w 19559"/>
              <a:gd name="T1" fmla="*/ 6858000 h 14300"/>
              <a:gd name="T2" fmla="*/ 2712107 w 19559"/>
              <a:gd name="T3" fmla="*/ 6505508 h 14300"/>
              <a:gd name="T4" fmla="*/ 3439722 w 19559"/>
              <a:gd name="T5" fmla="*/ 6083957 h 14300"/>
              <a:gd name="T6" fmla="*/ 3861883 w 19559"/>
              <a:gd name="T7" fmla="*/ 5357393 h 14300"/>
              <a:gd name="T8" fmla="*/ 4589498 w 19559"/>
              <a:gd name="T9" fmla="*/ 4935842 h 14300"/>
              <a:gd name="T10" fmla="*/ 5011659 w 19559"/>
              <a:gd name="T11" fmla="*/ 4209277 h 14300"/>
              <a:gd name="T12" fmla="*/ 5739754 w 19559"/>
              <a:gd name="T13" fmla="*/ 3787726 h 14300"/>
              <a:gd name="T14" fmla="*/ 6161915 w 19559"/>
              <a:gd name="T15" fmla="*/ 3060682 h 14300"/>
              <a:gd name="T16" fmla="*/ 6889530 w 19559"/>
              <a:gd name="T17" fmla="*/ 2639131 h 14300"/>
              <a:gd name="T18" fmla="*/ 7311690 w 19559"/>
              <a:gd name="T19" fmla="*/ 1912567 h 14300"/>
              <a:gd name="T20" fmla="*/ 8039305 w 19559"/>
              <a:gd name="T21" fmla="*/ 1491016 h 14300"/>
              <a:gd name="T22" fmla="*/ 8461466 w 19559"/>
              <a:gd name="T23" fmla="*/ 764451 h 14300"/>
              <a:gd name="T24" fmla="*/ 9188601 w 19559"/>
              <a:gd name="T25" fmla="*/ 343380 h 14300"/>
              <a:gd name="T26" fmla="*/ 9393678 w 19559"/>
              <a:gd name="T27" fmla="*/ 0 h 14300"/>
              <a:gd name="T28" fmla="*/ 0 w 19559"/>
              <a:gd name="T29" fmla="*/ 0 h 14300"/>
              <a:gd name="T30" fmla="*/ 0 w 19559"/>
              <a:gd name="T31" fmla="*/ 6858000 h 14300"/>
              <a:gd name="T32" fmla="*/ 2504148 w 19559"/>
              <a:gd name="T33" fmla="*/ 685800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64690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ChangeAspect="1"/>
          </p:cNvSpPr>
          <p:nvPr userDrawn="1"/>
        </p:nvSpPr>
        <p:spPr bwMode="auto">
          <a:xfrm>
            <a:off x="10887581" y="0"/>
            <a:ext cx="1304878" cy="6858000"/>
          </a:xfrm>
          <a:custGeom>
            <a:avLst/>
            <a:gdLst>
              <a:gd name="T0" fmla="*/ 0 w 2700"/>
              <a:gd name="T1" fmla="*/ 34 h 14300"/>
              <a:gd name="T2" fmla="*/ 440 w 2700"/>
              <a:gd name="T3" fmla="*/ 301 h 14300"/>
              <a:gd name="T4" fmla="*/ 440 w 2700"/>
              <a:gd name="T5" fmla="*/ 606 h 14300"/>
              <a:gd name="T6" fmla="*/ 0 w 2700"/>
              <a:gd name="T7" fmla="*/ 873 h 14300"/>
              <a:gd name="T8" fmla="*/ 440 w 2700"/>
              <a:gd name="T9" fmla="*/ 1140 h 14300"/>
              <a:gd name="T10" fmla="*/ 440 w 2700"/>
              <a:gd name="T11" fmla="*/ 1445 h 14300"/>
              <a:gd name="T12" fmla="*/ 0 w 2700"/>
              <a:gd name="T13" fmla="*/ 1710 h 14300"/>
              <a:gd name="T14" fmla="*/ 440 w 2700"/>
              <a:gd name="T15" fmla="*/ 1977 h 14300"/>
              <a:gd name="T16" fmla="*/ 440 w 2700"/>
              <a:gd name="T17" fmla="*/ 2282 h 14300"/>
              <a:gd name="T18" fmla="*/ 0 w 2700"/>
              <a:gd name="T19" fmla="*/ 2548 h 14300"/>
              <a:gd name="T20" fmla="*/ 440 w 2700"/>
              <a:gd name="T21" fmla="*/ 2815 h 14300"/>
              <a:gd name="T22" fmla="*/ 440 w 2700"/>
              <a:gd name="T23" fmla="*/ 3120 h 14300"/>
              <a:gd name="T24" fmla="*/ 0 w 2700"/>
              <a:gd name="T25" fmla="*/ 3387 h 14300"/>
              <a:gd name="T26" fmla="*/ 440 w 2700"/>
              <a:gd name="T27" fmla="*/ 3654 h 14300"/>
              <a:gd name="T28" fmla="*/ 440 w 2700"/>
              <a:gd name="T29" fmla="*/ 3959 h 14300"/>
              <a:gd name="T30" fmla="*/ 0 w 2700"/>
              <a:gd name="T31" fmla="*/ 4226 h 14300"/>
              <a:gd name="T32" fmla="*/ 440 w 2700"/>
              <a:gd name="T33" fmla="*/ 4493 h 14300"/>
              <a:gd name="T34" fmla="*/ 440 w 2700"/>
              <a:gd name="T35" fmla="*/ 4798 h 14300"/>
              <a:gd name="T36" fmla="*/ 0 w 2700"/>
              <a:gd name="T37" fmla="*/ 5066 h 14300"/>
              <a:gd name="T38" fmla="*/ 440 w 2700"/>
              <a:gd name="T39" fmla="*/ 5333 h 14300"/>
              <a:gd name="T40" fmla="*/ 440 w 2700"/>
              <a:gd name="T41" fmla="*/ 5638 h 14300"/>
              <a:gd name="T42" fmla="*/ 0 w 2700"/>
              <a:gd name="T43" fmla="*/ 5904 h 14300"/>
              <a:gd name="T44" fmla="*/ 440 w 2700"/>
              <a:gd name="T45" fmla="*/ 6172 h 14300"/>
              <a:gd name="T46" fmla="*/ 440 w 2700"/>
              <a:gd name="T47" fmla="*/ 6476 h 14300"/>
              <a:gd name="T48" fmla="*/ 0 w 2700"/>
              <a:gd name="T49" fmla="*/ 6741 h 14300"/>
              <a:gd name="T50" fmla="*/ 440 w 2700"/>
              <a:gd name="T51" fmla="*/ 7008 h 14300"/>
              <a:gd name="T52" fmla="*/ 440 w 2700"/>
              <a:gd name="T53" fmla="*/ 7313 h 14300"/>
              <a:gd name="T54" fmla="*/ 0 w 2700"/>
              <a:gd name="T55" fmla="*/ 7580 h 14300"/>
              <a:gd name="T56" fmla="*/ 440 w 2700"/>
              <a:gd name="T57" fmla="*/ 7847 h 14300"/>
              <a:gd name="T58" fmla="*/ 440 w 2700"/>
              <a:gd name="T59" fmla="*/ 8152 h 14300"/>
              <a:gd name="T60" fmla="*/ 0 w 2700"/>
              <a:gd name="T61" fmla="*/ 8419 h 14300"/>
              <a:gd name="T62" fmla="*/ 440 w 2700"/>
              <a:gd name="T63" fmla="*/ 8686 h 14300"/>
              <a:gd name="T64" fmla="*/ 440 w 2700"/>
              <a:gd name="T65" fmla="*/ 8991 h 14300"/>
              <a:gd name="T66" fmla="*/ 0 w 2700"/>
              <a:gd name="T67" fmla="*/ 9257 h 14300"/>
              <a:gd name="T68" fmla="*/ 440 w 2700"/>
              <a:gd name="T69" fmla="*/ 9525 h 14300"/>
              <a:gd name="T70" fmla="*/ 543 w 2700"/>
              <a:gd name="T71" fmla="*/ 9707 h 14300"/>
              <a:gd name="T72" fmla="*/ 92 w 2700"/>
              <a:gd name="T73" fmla="*/ 9979 h 14300"/>
              <a:gd name="T74" fmla="*/ 101 w 2700"/>
              <a:gd name="T75" fmla="*/ 10277 h 14300"/>
              <a:gd name="T76" fmla="*/ 543 w 2700"/>
              <a:gd name="T77" fmla="*/ 10547 h 14300"/>
              <a:gd name="T78" fmla="*/ 96 w 2700"/>
              <a:gd name="T79" fmla="*/ 10817 h 14300"/>
              <a:gd name="T80" fmla="*/ 101 w 2700"/>
              <a:gd name="T81" fmla="*/ 11116 h 14300"/>
              <a:gd name="T82" fmla="*/ 543 w 2700"/>
              <a:gd name="T83" fmla="*/ 11385 h 14300"/>
              <a:gd name="T84" fmla="*/ 96 w 2700"/>
              <a:gd name="T85" fmla="*/ 11655 h 14300"/>
              <a:gd name="T86" fmla="*/ 101 w 2700"/>
              <a:gd name="T87" fmla="*/ 11953 h 14300"/>
              <a:gd name="T88" fmla="*/ 543 w 2700"/>
              <a:gd name="T89" fmla="*/ 12222 h 14300"/>
              <a:gd name="T90" fmla="*/ 96 w 2700"/>
              <a:gd name="T91" fmla="*/ 12493 h 14300"/>
              <a:gd name="T92" fmla="*/ 101 w 2700"/>
              <a:gd name="T93" fmla="*/ 12792 h 14300"/>
              <a:gd name="T94" fmla="*/ 543 w 2700"/>
              <a:gd name="T95" fmla="*/ 13061 h 14300"/>
              <a:gd name="T96" fmla="*/ 96 w 2700"/>
              <a:gd name="T97" fmla="*/ 13331 h 14300"/>
              <a:gd name="T98" fmla="*/ 101 w 2700"/>
              <a:gd name="T99" fmla="*/ 13631 h 14300"/>
              <a:gd name="T100" fmla="*/ 543 w 2700"/>
              <a:gd name="T101" fmla="*/ 13900 h 14300"/>
              <a:gd name="T102" fmla="*/ 96 w 2700"/>
              <a:gd name="T103" fmla="*/ 14170 h 14300"/>
              <a:gd name="T104" fmla="*/ 2700 w 2700"/>
              <a:gd name="T105" fmla="*/ 14300 h 14300"/>
              <a:gd name="T106" fmla="*/ 3 w 2700"/>
              <a:gd name="T107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115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5313600 w 25400"/>
              <a:gd name="T1" fmla="*/ 6858000 h 14300"/>
              <a:gd name="T2" fmla="*/ 5521440 w 25400"/>
              <a:gd name="T3" fmla="*/ 6505508 h 14300"/>
              <a:gd name="T4" fmla="*/ 6248640 w 25400"/>
              <a:gd name="T5" fmla="*/ 6083957 h 14300"/>
              <a:gd name="T6" fmla="*/ 6670560 w 25400"/>
              <a:gd name="T7" fmla="*/ 5357393 h 14300"/>
              <a:gd name="T8" fmla="*/ 7397760 w 25400"/>
              <a:gd name="T9" fmla="*/ 4935842 h 14300"/>
              <a:gd name="T10" fmla="*/ 7819680 w 25400"/>
              <a:gd name="T11" fmla="*/ 4209277 h 14300"/>
              <a:gd name="T12" fmla="*/ 8547360 w 25400"/>
              <a:gd name="T13" fmla="*/ 3787726 h 14300"/>
              <a:gd name="T14" fmla="*/ 8969280 w 25400"/>
              <a:gd name="T15" fmla="*/ 3060682 h 14300"/>
              <a:gd name="T16" fmla="*/ 9696480 w 25400"/>
              <a:gd name="T17" fmla="*/ 2639131 h 14300"/>
              <a:gd name="T18" fmla="*/ 10118400 w 25400"/>
              <a:gd name="T19" fmla="*/ 1912567 h 14300"/>
              <a:gd name="T20" fmla="*/ 10845600 w 25400"/>
              <a:gd name="T21" fmla="*/ 1491016 h 14300"/>
              <a:gd name="T22" fmla="*/ 11267520 w 25400"/>
              <a:gd name="T23" fmla="*/ 764451 h 14300"/>
              <a:gd name="T24" fmla="*/ 11994240 w 25400"/>
              <a:gd name="T25" fmla="*/ 343380 h 14300"/>
              <a:gd name="T26" fmla="*/ 12192000 w 25400"/>
              <a:gd name="T27" fmla="*/ 23020 h 14300"/>
              <a:gd name="T28" fmla="*/ 12192000 w 25400"/>
              <a:gd name="T29" fmla="*/ 0 h 14300"/>
              <a:gd name="T30" fmla="*/ 0 w 25400"/>
              <a:gd name="T31" fmla="*/ 0 h 14300"/>
              <a:gd name="T32" fmla="*/ 0 w 25400"/>
              <a:gd name="T33" fmla="*/ 6858000 h 14300"/>
              <a:gd name="T34" fmla="*/ 5313600 w 25400"/>
              <a:gd name="T35" fmla="*/ 6858000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999007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3079742 h 8063"/>
              <a:gd name="T2" fmla="*/ 1219200 w 25400"/>
              <a:gd name="T3" fmla="*/ 3888500 h 8063"/>
              <a:gd name="T4" fmla="*/ 2438400 w 25400"/>
              <a:gd name="T5" fmla="*/ 3079742 h 8063"/>
              <a:gd name="T6" fmla="*/ 3657600 w 25400"/>
              <a:gd name="T7" fmla="*/ 3888500 h 8063"/>
              <a:gd name="T8" fmla="*/ 4876800 w 25400"/>
              <a:gd name="T9" fmla="*/ 3079742 h 8063"/>
              <a:gd name="T10" fmla="*/ 6096000 w 25400"/>
              <a:gd name="T11" fmla="*/ 3888500 h 8063"/>
              <a:gd name="T12" fmla="*/ 7315200 w 25400"/>
              <a:gd name="T13" fmla="*/ 3079742 h 8063"/>
              <a:gd name="T14" fmla="*/ 8534400 w 25400"/>
              <a:gd name="T15" fmla="*/ 3888500 h 8063"/>
              <a:gd name="T16" fmla="*/ 9753600 w 25400"/>
              <a:gd name="T17" fmla="*/ 3079742 h 8063"/>
              <a:gd name="T18" fmla="*/ 10972800 w 25400"/>
              <a:gd name="T19" fmla="*/ 3888500 h 8063"/>
              <a:gd name="T20" fmla="*/ 12192000 w 25400"/>
              <a:gd name="T21" fmla="*/ 3079742 h 8063"/>
              <a:gd name="T22" fmla="*/ 12192000 w 25400"/>
              <a:gd name="T23" fmla="*/ 0 h 8063"/>
              <a:gd name="T24" fmla="*/ 0 w 25400"/>
              <a:gd name="T25" fmla="*/ 0 h 8063"/>
              <a:gd name="T26" fmla="*/ 0 w 25400"/>
              <a:gd name="T27" fmla="*/ 3079742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921341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4766642 h 11590"/>
              <a:gd name="T2" fmla="*/ 1219320 w 25400"/>
              <a:gd name="T3" fmla="*/ 5572461 h 11590"/>
              <a:gd name="T4" fmla="*/ 2438640 w 25400"/>
              <a:gd name="T5" fmla="*/ 4766642 h 11590"/>
              <a:gd name="T6" fmla="*/ 3657960 w 25400"/>
              <a:gd name="T7" fmla="*/ 5572461 h 11590"/>
              <a:gd name="T8" fmla="*/ 4877280 w 25400"/>
              <a:gd name="T9" fmla="*/ 4766642 h 11590"/>
              <a:gd name="T10" fmla="*/ 6096600 w 25400"/>
              <a:gd name="T11" fmla="*/ 5572461 h 11590"/>
              <a:gd name="T12" fmla="*/ 7315920 w 25400"/>
              <a:gd name="T13" fmla="*/ 4766642 h 11590"/>
              <a:gd name="T14" fmla="*/ 8535240 w 25400"/>
              <a:gd name="T15" fmla="*/ 5572461 h 11590"/>
              <a:gd name="T16" fmla="*/ 9754560 w 25400"/>
              <a:gd name="T17" fmla="*/ 4766642 h 11590"/>
              <a:gd name="T18" fmla="*/ 10973880 w 25400"/>
              <a:gd name="T19" fmla="*/ 5572461 h 11590"/>
              <a:gd name="T20" fmla="*/ 12193200 w 25400"/>
              <a:gd name="T21" fmla="*/ 4766642 h 11590"/>
              <a:gd name="T22" fmla="*/ 12193200 w 25400"/>
              <a:gd name="T23" fmla="*/ 0 h 11590"/>
              <a:gd name="T24" fmla="*/ 0 w 25400"/>
              <a:gd name="T25" fmla="*/ 0 h 11590"/>
              <a:gd name="T26" fmla="*/ 0 w 25400"/>
              <a:gd name="T27" fmla="*/ 4766642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989133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7305472 w 15203"/>
              <a:gd name="T1" fmla="*/ 6858000 h 14300"/>
              <a:gd name="T2" fmla="*/ 6736046 w 15203"/>
              <a:gd name="T3" fmla="*/ 6003388 h 14300"/>
              <a:gd name="T4" fmla="*/ 7305472 w 15203"/>
              <a:gd name="T5" fmla="*/ 5142061 h 14300"/>
              <a:gd name="T6" fmla="*/ 6736046 w 15203"/>
              <a:gd name="T7" fmla="*/ 4280735 h 14300"/>
              <a:gd name="T8" fmla="*/ 7305472 w 15203"/>
              <a:gd name="T9" fmla="*/ 3419888 h 14300"/>
              <a:gd name="T10" fmla="*/ 6736046 w 15203"/>
              <a:gd name="T11" fmla="*/ 2558562 h 14300"/>
              <a:gd name="T12" fmla="*/ 7305472 w 15203"/>
              <a:gd name="T13" fmla="*/ 1697715 h 14300"/>
              <a:gd name="T14" fmla="*/ 6736046 w 15203"/>
              <a:gd name="T15" fmla="*/ 836388 h 14300"/>
              <a:gd name="T16" fmla="*/ 7304991 w 15203"/>
              <a:gd name="T17" fmla="*/ 0 h 14300"/>
              <a:gd name="T18" fmla="*/ 0 w 15203"/>
              <a:gd name="T19" fmla="*/ 0 h 14300"/>
              <a:gd name="T20" fmla="*/ 0 w 15203"/>
              <a:gd name="T21" fmla="*/ 1568708 h 14300"/>
              <a:gd name="T22" fmla="*/ 0 w 15203"/>
              <a:gd name="T23" fmla="*/ 6858000 h 14300"/>
              <a:gd name="T24" fmla="*/ 7305472 w 15203"/>
              <a:gd name="T25" fmla="*/ 6858000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332390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6858000 h 14300"/>
              <a:gd name="T4" fmla="*/ 9678540 w 20142"/>
              <a:gd name="T5" fmla="*/ 6858000 h 14300"/>
              <a:gd name="T6" fmla="*/ 9109582 w 20142"/>
              <a:gd name="T7" fmla="*/ 6003388 h 14300"/>
              <a:gd name="T8" fmla="*/ 9679021 w 20142"/>
              <a:gd name="T9" fmla="*/ 5142061 h 14300"/>
              <a:gd name="T10" fmla="*/ 9109582 w 20142"/>
              <a:gd name="T11" fmla="*/ 4280735 h 14300"/>
              <a:gd name="T12" fmla="*/ 9679021 w 20142"/>
              <a:gd name="T13" fmla="*/ 3419888 h 14300"/>
              <a:gd name="T14" fmla="*/ 9109582 w 20142"/>
              <a:gd name="T15" fmla="*/ 2558562 h 14300"/>
              <a:gd name="T16" fmla="*/ 9679021 w 20142"/>
              <a:gd name="T17" fmla="*/ 1697715 h 14300"/>
              <a:gd name="T18" fmla="*/ 9109582 w 20142"/>
              <a:gd name="T19" fmla="*/ 836388 h 14300"/>
              <a:gd name="T20" fmla="*/ 9678540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742288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6858000 h 14293"/>
              <a:gd name="T2" fmla="*/ 2725435 w 20470"/>
              <a:gd name="T3" fmla="*/ 6858000 h 14293"/>
              <a:gd name="T4" fmla="*/ 2544187 w 20470"/>
              <a:gd name="T5" fmla="*/ 6485663 h 14293"/>
              <a:gd name="T6" fmla="*/ 2623782 w 20470"/>
              <a:gd name="T7" fmla="*/ 6066305 h 14293"/>
              <a:gd name="T8" fmla="*/ 3042379 w 20470"/>
              <a:gd name="T9" fmla="*/ 5987135 h 14293"/>
              <a:gd name="T10" fmla="*/ 3796141 w 20470"/>
              <a:gd name="T11" fmla="*/ 6355154 h 14293"/>
              <a:gd name="T12" fmla="*/ 4196038 w 20470"/>
              <a:gd name="T13" fmla="*/ 6269746 h 14293"/>
              <a:gd name="T14" fmla="*/ 4277552 w 20470"/>
              <a:gd name="T15" fmla="*/ 5859025 h 14293"/>
              <a:gd name="T16" fmla="*/ 3914576 w 20470"/>
              <a:gd name="T17" fmla="*/ 5114351 h 14293"/>
              <a:gd name="T18" fmla="*/ 3994172 w 20470"/>
              <a:gd name="T19" fmla="*/ 4694993 h 14293"/>
              <a:gd name="T20" fmla="*/ 4412768 w 20470"/>
              <a:gd name="T21" fmla="*/ 4615823 h 14293"/>
              <a:gd name="T22" fmla="*/ 5166530 w 20470"/>
              <a:gd name="T23" fmla="*/ 4983841 h 14293"/>
              <a:gd name="T24" fmla="*/ 5566427 w 20470"/>
              <a:gd name="T25" fmla="*/ 4898434 h 14293"/>
              <a:gd name="T26" fmla="*/ 5648420 w 20470"/>
              <a:gd name="T27" fmla="*/ 4487712 h 14293"/>
              <a:gd name="T28" fmla="*/ 5284965 w 20470"/>
              <a:gd name="T29" fmla="*/ 3743039 h 14293"/>
              <a:gd name="T30" fmla="*/ 5364561 w 20470"/>
              <a:gd name="T31" fmla="*/ 3323681 h 14293"/>
              <a:gd name="T32" fmla="*/ 5783158 w 20470"/>
              <a:gd name="T33" fmla="*/ 3244511 h 14293"/>
              <a:gd name="T34" fmla="*/ 6535961 w 20470"/>
              <a:gd name="T35" fmla="*/ 3613969 h 14293"/>
              <a:gd name="T36" fmla="*/ 6934419 w 20470"/>
              <a:gd name="T37" fmla="*/ 3530001 h 14293"/>
              <a:gd name="T38" fmla="*/ 7015932 w 20470"/>
              <a:gd name="T39" fmla="*/ 3118799 h 14293"/>
              <a:gd name="T40" fmla="*/ 6652957 w 20470"/>
              <a:gd name="T41" fmla="*/ 2374126 h 14293"/>
              <a:gd name="T42" fmla="*/ 6732073 w 20470"/>
              <a:gd name="T43" fmla="*/ 1955247 h 14293"/>
              <a:gd name="T44" fmla="*/ 7150670 w 20470"/>
              <a:gd name="T45" fmla="*/ 1876078 h 14293"/>
              <a:gd name="T46" fmla="*/ 7904911 w 20470"/>
              <a:gd name="T47" fmla="*/ 2243616 h 14293"/>
              <a:gd name="T48" fmla="*/ 8304808 w 20470"/>
              <a:gd name="T49" fmla="*/ 2158689 h 14293"/>
              <a:gd name="T50" fmla="*/ 8386322 w 20470"/>
              <a:gd name="T51" fmla="*/ 1747487 h 14293"/>
              <a:gd name="T52" fmla="*/ 8023346 w 20470"/>
              <a:gd name="T53" fmla="*/ 1002814 h 14293"/>
              <a:gd name="T54" fmla="*/ 8102942 w 20470"/>
              <a:gd name="T55" fmla="*/ 583935 h 14293"/>
              <a:gd name="T56" fmla="*/ 8521539 w 20470"/>
              <a:gd name="T57" fmla="*/ 504286 h 14293"/>
              <a:gd name="T58" fmla="*/ 9275780 w 20470"/>
              <a:gd name="T59" fmla="*/ 872304 h 14293"/>
              <a:gd name="T60" fmla="*/ 9675677 w 20470"/>
              <a:gd name="T61" fmla="*/ 786417 h 14293"/>
              <a:gd name="T62" fmla="*/ 9757190 w 20470"/>
              <a:gd name="T63" fmla="*/ 375695 h 14293"/>
              <a:gd name="T64" fmla="*/ 9574024 w 20470"/>
              <a:gd name="T65" fmla="*/ 0 h 14293"/>
              <a:gd name="T66" fmla="*/ 0 w 20470"/>
              <a:gd name="T67" fmla="*/ 0 h 14293"/>
              <a:gd name="T68" fmla="*/ 0 w 20470"/>
              <a:gd name="T69" fmla="*/ 6858000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094314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6858000 h 14293"/>
              <a:gd name="T2" fmla="*/ 5607912 w 25400"/>
              <a:gd name="T3" fmla="*/ 6858000 h 14293"/>
              <a:gd name="T4" fmla="*/ 5425974 w 25400"/>
              <a:gd name="T5" fmla="*/ 6485663 h 14293"/>
              <a:gd name="T6" fmla="*/ 5505662 w 25400"/>
              <a:gd name="T7" fmla="*/ 6066305 h 14293"/>
              <a:gd name="T8" fmla="*/ 5924743 w 25400"/>
              <a:gd name="T9" fmla="*/ 5987135 h 14293"/>
              <a:gd name="T10" fmla="*/ 6679377 w 25400"/>
              <a:gd name="T11" fmla="*/ 6355154 h 14293"/>
              <a:gd name="T12" fmla="*/ 7079737 w 25400"/>
              <a:gd name="T13" fmla="*/ 6269746 h 14293"/>
              <a:gd name="T14" fmla="*/ 7161825 w 25400"/>
              <a:gd name="T15" fmla="*/ 5859025 h 14293"/>
              <a:gd name="T16" fmla="*/ 6797949 w 25400"/>
              <a:gd name="T17" fmla="*/ 5114351 h 14293"/>
              <a:gd name="T18" fmla="*/ 6877637 w 25400"/>
              <a:gd name="T19" fmla="*/ 4694993 h 14293"/>
              <a:gd name="T20" fmla="*/ 7296718 w 25400"/>
              <a:gd name="T21" fmla="*/ 4615823 h 14293"/>
              <a:gd name="T22" fmla="*/ 8051832 w 25400"/>
              <a:gd name="T23" fmla="*/ 4983841 h 14293"/>
              <a:gd name="T24" fmla="*/ 8452192 w 25400"/>
              <a:gd name="T25" fmla="*/ 4898434 h 14293"/>
              <a:gd name="T26" fmla="*/ 8533800 w 25400"/>
              <a:gd name="T27" fmla="*/ 4487712 h 14293"/>
              <a:gd name="T28" fmla="*/ 8170404 w 25400"/>
              <a:gd name="T29" fmla="*/ 3743039 h 14293"/>
              <a:gd name="T30" fmla="*/ 8249612 w 25400"/>
              <a:gd name="T31" fmla="*/ 3323681 h 14293"/>
              <a:gd name="T32" fmla="*/ 8668693 w 25400"/>
              <a:gd name="T33" fmla="*/ 3244511 h 14293"/>
              <a:gd name="T34" fmla="*/ 9422367 w 25400"/>
              <a:gd name="T35" fmla="*/ 3613969 h 14293"/>
              <a:gd name="T36" fmla="*/ 9821287 w 25400"/>
              <a:gd name="T37" fmla="*/ 3530001 h 14293"/>
              <a:gd name="T38" fmla="*/ 9902895 w 25400"/>
              <a:gd name="T39" fmla="*/ 3118799 h 14293"/>
              <a:gd name="T40" fmla="*/ 9539499 w 25400"/>
              <a:gd name="T41" fmla="*/ 2374126 h 14293"/>
              <a:gd name="T42" fmla="*/ 9619187 w 25400"/>
              <a:gd name="T43" fmla="*/ 1955247 h 14293"/>
              <a:gd name="T44" fmla="*/ 10038268 w 25400"/>
              <a:gd name="T45" fmla="*/ 1876078 h 14293"/>
              <a:gd name="T46" fmla="*/ 10792902 w 25400"/>
              <a:gd name="T47" fmla="*/ 2243616 h 14293"/>
              <a:gd name="T48" fmla="*/ 11193262 w 25400"/>
              <a:gd name="T49" fmla="*/ 2158689 h 14293"/>
              <a:gd name="T50" fmla="*/ 11274870 w 25400"/>
              <a:gd name="T51" fmla="*/ 1747487 h 14293"/>
              <a:gd name="T52" fmla="*/ 10911474 w 25400"/>
              <a:gd name="T53" fmla="*/ 1002814 h 14293"/>
              <a:gd name="T54" fmla="*/ 10991162 w 25400"/>
              <a:gd name="T55" fmla="*/ 583935 h 14293"/>
              <a:gd name="T56" fmla="*/ 11410243 w 25400"/>
              <a:gd name="T57" fmla="*/ 504286 h 14293"/>
              <a:gd name="T58" fmla="*/ 12165357 w 25400"/>
              <a:gd name="T59" fmla="*/ 872304 h 14293"/>
              <a:gd name="T60" fmla="*/ 12193200 w 25400"/>
              <a:gd name="T61" fmla="*/ 881421 h 14293"/>
              <a:gd name="T62" fmla="*/ 12193200 w 25400"/>
              <a:gd name="T63" fmla="*/ 0 h 14293"/>
              <a:gd name="T64" fmla="*/ 0 w 25400"/>
              <a:gd name="T65" fmla="*/ 0 h 14293"/>
              <a:gd name="T66" fmla="*/ 0 w 25400"/>
              <a:gd name="T67" fmla="*/ 6858000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681407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 noChangeAspect="1"/>
          </p:cNvSpPr>
          <p:nvPr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12981 w 20233"/>
              <a:gd name="T1" fmla="*/ 6251 h 14300"/>
              <a:gd name="T2" fmla="*/ 12981 w 20233"/>
              <a:gd name="T3" fmla="*/ 6876000 h 14300"/>
              <a:gd name="T4" fmla="*/ 3610270 w 20233"/>
              <a:gd name="T5" fmla="*/ 6876000 h 14300"/>
              <a:gd name="T6" fmla="*/ 3608347 w 20233"/>
              <a:gd name="T7" fmla="*/ 6056169 h 14300"/>
              <a:gd name="T8" fmla="*/ 4484350 w 20233"/>
              <a:gd name="T9" fmla="*/ 6058573 h 14300"/>
              <a:gd name="T10" fmla="*/ 4481946 w 20233"/>
              <a:gd name="T11" fmla="*/ 5182004 h 14300"/>
              <a:gd name="T12" fmla="*/ 5358431 w 20233"/>
              <a:gd name="T13" fmla="*/ 5184408 h 14300"/>
              <a:gd name="T14" fmla="*/ 5356027 w 20233"/>
              <a:gd name="T15" fmla="*/ 4368424 h 14300"/>
              <a:gd name="T16" fmla="*/ 6232031 w 20233"/>
              <a:gd name="T17" fmla="*/ 4370828 h 14300"/>
              <a:gd name="T18" fmla="*/ 6229627 w 20233"/>
              <a:gd name="T19" fmla="*/ 3494258 h 14300"/>
              <a:gd name="T20" fmla="*/ 7106111 w 20233"/>
              <a:gd name="T21" fmla="*/ 3496662 h 14300"/>
              <a:gd name="T22" fmla="*/ 7103707 w 20233"/>
              <a:gd name="T23" fmla="*/ 2620573 h 14300"/>
              <a:gd name="T24" fmla="*/ 7980192 w 20233"/>
              <a:gd name="T25" fmla="*/ 2622978 h 14300"/>
              <a:gd name="T26" fmla="*/ 7977788 w 20233"/>
              <a:gd name="T27" fmla="*/ 1746408 h 14300"/>
              <a:gd name="T28" fmla="*/ 8853791 w 20233"/>
              <a:gd name="T29" fmla="*/ 1748812 h 14300"/>
              <a:gd name="T30" fmla="*/ 8851388 w 20233"/>
              <a:gd name="T31" fmla="*/ 872723 h 14300"/>
              <a:gd name="T32" fmla="*/ 9727872 w 20233"/>
              <a:gd name="T33" fmla="*/ 875127 h 14300"/>
              <a:gd name="T34" fmla="*/ 9725468 w 20233"/>
              <a:gd name="T35" fmla="*/ 0 h 14300"/>
              <a:gd name="T36" fmla="*/ 12981 w 20233"/>
              <a:gd name="T37" fmla="*/ 625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88063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6858000 h 14300"/>
              <a:gd name="T4" fmla="*/ 6962125 w 25400"/>
              <a:gd name="T5" fmla="*/ 6858000 h 14300"/>
              <a:gd name="T6" fmla="*/ 6959725 w 25400"/>
              <a:gd name="T7" fmla="*/ 6040315 h 14300"/>
              <a:gd name="T8" fmla="*/ 7834851 w 25400"/>
              <a:gd name="T9" fmla="*/ 6042713 h 14300"/>
              <a:gd name="T10" fmla="*/ 7832451 w 25400"/>
              <a:gd name="T11" fmla="*/ 5168438 h 14300"/>
              <a:gd name="T12" fmla="*/ 8707097 w 25400"/>
              <a:gd name="T13" fmla="*/ 5170836 h 14300"/>
              <a:gd name="T14" fmla="*/ 8704697 w 25400"/>
              <a:gd name="T15" fmla="*/ 4356988 h 14300"/>
              <a:gd name="T16" fmla="*/ 9579823 w 25400"/>
              <a:gd name="T17" fmla="*/ 4359386 h 14300"/>
              <a:gd name="T18" fmla="*/ 9577423 w 25400"/>
              <a:gd name="T19" fmla="*/ 3485111 h 14300"/>
              <a:gd name="T20" fmla="*/ 10452069 w 25400"/>
              <a:gd name="T21" fmla="*/ 3487509 h 14300"/>
              <a:gd name="T22" fmla="*/ 10449668 w 25400"/>
              <a:gd name="T23" fmla="*/ 2613713 h 14300"/>
              <a:gd name="T24" fmla="*/ 11324795 w 25400"/>
              <a:gd name="T25" fmla="*/ 2616111 h 14300"/>
              <a:gd name="T26" fmla="*/ 11322394 w 25400"/>
              <a:gd name="T27" fmla="*/ 1741836 h 14300"/>
              <a:gd name="T28" fmla="*/ 12193200 w 25400"/>
              <a:gd name="T29" fmla="*/ 1744234 h 14300"/>
              <a:gd name="T30" fmla="*/ 12193200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617678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EDEC-198C-4993-AA7E-AD29E56C5ACE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3236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ChangeAspect="1"/>
          </p:cNvSpPr>
          <p:nvPr userDrawn="1"/>
        </p:nvSpPr>
        <p:spPr bwMode="auto">
          <a:xfrm>
            <a:off x="10903659" y="0"/>
            <a:ext cx="1290370" cy="6858000"/>
          </a:xfrm>
          <a:custGeom>
            <a:avLst/>
            <a:gdLst>
              <a:gd name="T0" fmla="*/ 362 w 2658"/>
              <a:gd name="T1" fmla="*/ 0 h 14271"/>
              <a:gd name="T2" fmla="*/ 0 w 2658"/>
              <a:gd name="T3" fmla="*/ 549 h 14271"/>
              <a:gd name="T4" fmla="*/ 362 w 2658"/>
              <a:gd name="T5" fmla="*/ 1098 h 14271"/>
              <a:gd name="T6" fmla="*/ 0 w 2658"/>
              <a:gd name="T7" fmla="*/ 1647 h 14271"/>
              <a:gd name="T8" fmla="*/ 362 w 2658"/>
              <a:gd name="T9" fmla="*/ 2196 h 14271"/>
              <a:gd name="T10" fmla="*/ 0 w 2658"/>
              <a:gd name="T11" fmla="*/ 2745 h 14271"/>
              <a:gd name="T12" fmla="*/ 362 w 2658"/>
              <a:gd name="T13" fmla="*/ 3293 h 14271"/>
              <a:gd name="T14" fmla="*/ 0 w 2658"/>
              <a:gd name="T15" fmla="*/ 3842 h 14271"/>
              <a:gd name="T16" fmla="*/ 362 w 2658"/>
              <a:gd name="T17" fmla="*/ 4391 h 14271"/>
              <a:gd name="T18" fmla="*/ 0 w 2658"/>
              <a:gd name="T19" fmla="*/ 4940 h 14271"/>
              <a:gd name="T20" fmla="*/ 362 w 2658"/>
              <a:gd name="T21" fmla="*/ 5489 h 14271"/>
              <a:gd name="T22" fmla="*/ 0 w 2658"/>
              <a:gd name="T23" fmla="*/ 6038 h 14271"/>
              <a:gd name="T24" fmla="*/ 362 w 2658"/>
              <a:gd name="T25" fmla="*/ 6587 h 14271"/>
              <a:gd name="T26" fmla="*/ 0 w 2658"/>
              <a:gd name="T27" fmla="*/ 7136 h 14271"/>
              <a:gd name="T28" fmla="*/ 362 w 2658"/>
              <a:gd name="T29" fmla="*/ 7685 h 14271"/>
              <a:gd name="T30" fmla="*/ 0 w 2658"/>
              <a:gd name="T31" fmla="*/ 8234 h 14271"/>
              <a:gd name="T32" fmla="*/ 362 w 2658"/>
              <a:gd name="T33" fmla="*/ 8782 h 14271"/>
              <a:gd name="T34" fmla="*/ 0 w 2658"/>
              <a:gd name="T35" fmla="*/ 9331 h 14271"/>
              <a:gd name="T36" fmla="*/ 362 w 2658"/>
              <a:gd name="T37" fmla="*/ 9880 h 14271"/>
              <a:gd name="T38" fmla="*/ 0 w 2658"/>
              <a:gd name="T39" fmla="*/ 10429 h 14271"/>
              <a:gd name="T40" fmla="*/ 362 w 2658"/>
              <a:gd name="T41" fmla="*/ 10978 h 14271"/>
              <a:gd name="T42" fmla="*/ 0 w 2658"/>
              <a:gd name="T43" fmla="*/ 11527 h 14271"/>
              <a:gd name="T44" fmla="*/ 362 w 2658"/>
              <a:gd name="T45" fmla="*/ 12076 h 14271"/>
              <a:gd name="T46" fmla="*/ 0 w 2658"/>
              <a:gd name="T47" fmla="*/ 12625 h 14271"/>
              <a:gd name="T48" fmla="*/ 362 w 2658"/>
              <a:gd name="T49" fmla="*/ 13174 h 14271"/>
              <a:gd name="T50" fmla="*/ 0 w 2658"/>
              <a:gd name="T51" fmla="*/ 13722 h 14271"/>
              <a:gd name="T52" fmla="*/ 362 w 2658"/>
              <a:gd name="T53" fmla="*/ 14271 h 14271"/>
              <a:gd name="T54" fmla="*/ 2658 w 2658"/>
              <a:gd name="T55" fmla="*/ 14271 h 14271"/>
              <a:gd name="T56" fmla="*/ 2658 w 2658"/>
              <a:gd name="T57" fmla="*/ 1 h 14271"/>
              <a:gd name="T58" fmla="*/ 362 w 2658"/>
              <a:gd name="T59" fmla="*/ 0 h 14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9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DFEDEC-198C-4993-AA7E-AD29E56C5ACE}" type="datetime1">
              <a:rPr lang="fi-FI" smtClean="0"/>
              <a:pPr/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048221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DFEDEC-198C-4993-AA7E-AD29E56C5ACE}" type="datetime1">
              <a:rPr lang="fi-FI" smtClean="0"/>
              <a:pPr/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9110785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DFEDEC-198C-4993-AA7E-AD29E56C5ACE}" type="datetime1">
              <a:rPr lang="fi-FI" smtClean="0"/>
              <a:pPr/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22688651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DFEDEC-198C-4993-AA7E-AD29E56C5ACE}" type="datetime1">
              <a:rPr lang="fi-FI" smtClean="0"/>
              <a:pPr/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47560702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DFEDEC-198C-4993-AA7E-AD29E56C5ACE}" type="datetime1">
              <a:rPr lang="fi-FI" smtClean="0"/>
              <a:pPr/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55882043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DFEDEC-198C-4993-AA7E-AD29E56C5ACE}" type="datetime1">
              <a:rPr lang="fi-FI" smtClean="0"/>
              <a:pPr/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52983426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DFEDEC-198C-4993-AA7E-AD29E56C5ACE}" type="datetime1">
              <a:rPr lang="fi-FI" smtClean="0"/>
              <a:pPr/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93409807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76842-0865-4A39-A614-674BA2C30CF4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32622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C831-8A9F-4D54-A840-5E91170E3FB2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Sukunimi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007206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C831-8A9F-4D54-A840-5E91170E3FB2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Sukunimi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3646883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50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C831-8A9F-4D54-A840-5E91170E3FB2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Sukunimi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608055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10CB-7CAD-4797-B6DA-F1737A67FFFA}" type="datetime1">
              <a:rPr lang="fi-FI" smtClean="0"/>
              <a:t>15.11.2023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Sukunimi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87215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20BD-BE5D-4F1D-988D-8FAFC49A3BB6}" type="datetime1">
              <a:rPr lang="fi-FI" smtClean="0"/>
              <a:t>15.11.2023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Etunimi Sukunimi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693970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white">
          <a:xfrm>
            <a:off x="0" y="0"/>
            <a:ext cx="9393678" cy="6858000"/>
          </a:xfrm>
          <a:custGeom>
            <a:avLst/>
            <a:gdLst>
              <a:gd name="T0" fmla="*/ 5214 w 19559"/>
              <a:gd name="T1" fmla="*/ 14300 h 14300"/>
              <a:gd name="T2" fmla="*/ 5647 w 19559"/>
              <a:gd name="T3" fmla="*/ 13565 h 14300"/>
              <a:gd name="T4" fmla="*/ 7162 w 19559"/>
              <a:gd name="T5" fmla="*/ 12686 h 14300"/>
              <a:gd name="T6" fmla="*/ 8041 w 19559"/>
              <a:gd name="T7" fmla="*/ 11171 h 14300"/>
              <a:gd name="T8" fmla="*/ 9556 w 19559"/>
              <a:gd name="T9" fmla="*/ 10292 h 14300"/>
              <a:gd name="T10" fmla="*/ 10435 w 19559"/>
              <a:gd name="T11" fmla="*/ 8777 h 14300"/>
              <a:gd name="T12" fmla="*/ 11951 w 19559"/>
              <a:gd name="T13" fmla="*/ 7898 h 14300"/>
              <a:gd name="T14" fmla="*/ 12830 w 19559"/>
              <a:gd name="T15" fmla="*/ 6382 h 14300"/>
              <a:gd name="T16" fmla="*/ 14345 w 19559"/>
              <a:gd name="T17" fmla="*/ 5503 h 14300"/>
              <a:gd name="T18" fmla="*/ 15224 w 19559"/>
              <a:gd name="T19" fmla="*/ 3988 h 14300"/>
              <a:gd name="T20" fmla="*/ 16739 w 19559"/>
              <a:gd name="T21" fmla="*/ 3109 h 14300"/>
              <a:gd name="T22" fmla="*/ 17618 w 19559"/>
              <a:gd name="T23" fmla="*/ 1594 h 14300"/>
              <a:gd name="T24" fmla="*/ 19132 w 19559"/>
              <a:gd name="T25" fmla="*/ 716 h 14300"/>
              <a:gd name="T26" fmla="*/ 19559 w 19559"/>
              <a:gd name="T27" fmla="*/ 0 h 14300"/>
              <a:gd name="T28" fmla="*/ 0 w 19559"/>
              <a:gd name="T29" fmla="*/ 0 h 14300"/>
              <a:gd name="T30" fmla="*/ 0 w 19559"/>
              <a:gd name="T31" fmla="*/ 14300 h 14300"/>
              <a:gd name="T32" fmla="*/ 5214 w 19559"/>
              <a:gd name="T33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Ryhmä 14"/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1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5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6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4680976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white">
          <a:xfrm>
            <a:off x="0" y="0"/>
            <a:ext cx="12192000" cy="3888500"/>
          </a:xfrm>
          <a:custGeom>
            <a:avLst/>
            <a:gdLst>
              <a:gd name="T0" fmla="*/ 0 w 25400"/>
              <a:gd name="T1" fmla="*/ 6386 h 8063"/>
              <a:gd name="T2" fmla="*/ 2540 w 25400"/>
              <a:gd name="T3" fmla="*/ 8063 h 8063"/>
              <a:gd name="T4" fmla="*/ 5080 w 25400"/>
              <a:gd name="T5" fmla="*/ 6386 h 8063"/>
              <a:gd name="T6" fmla="*/ 7620 w 25400"/>
              <a:gd name="T7" fmla="*/ 8063 h 8063"/>
              <a:gd name="T8" fmla="*/ 10160 w 25400"/>
              <a:gd name="T9" fmla="*/ 6386 h 8063"/>
              <a:gd name="T10" fmla="*/ 12700 w 25400"/>
              <a:gd name="T11" fmla="*/ 8063 h 8063"/>
              <a:gd name="T12" fmla="*/ 15240 w 25400"/>
              <a:gd name="T13" fmla="*/ 6386 h 8063"/>
              <a:gd name="T14" fmla="*/ 17780 w 25400"/>
              <a:gd name="T15" fmla="*/ 8063 h 8063"/>
              <a:gd name="T16" fmla="*/ 20320 w 25400"/>
              <a:gd name="T17" fmla="*/ 6386 h 8063"/>
              <a:gd name="T18" fmla="*/ 22860 w 25400"/>
              <a:gd name="T19" fmla="*/ 8063 h 8063"/>
              <a:gd name="T20" fmla="*/ 25400 w 25400"/>
              <a:gd name="T21" fmla="*/ 6386 h 8063"/>
              <a:gd name="T22" fmla="*/ 25400 w 25400"/>
              <a:gd name="T23" fmla="*/ 0 h 8063"/>
              <a:gd name="T24" fmla="*/ 0 w 25400"/>
              <a:gd name="T25" fmla="*/ 0 h 8063"/>
              <a:gd name="T26" fmla="*/ 0 w 25400"/>
              <a:gd name="T27" fmla="*/ 6386 h 8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Ryhmä 14"/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1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5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6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05462234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white">
          <a:xfrm>
            <a:off x="0" y="0"/>
            <a:ext cx="7305472" cy="6858000"/>
          </a:xfrm>
          <a:custGeom>
            <a:avLst/>
            <a:gdLst>
              <a:gd name="T0" fmla="*/ 15203 w 15203"/>
              <a:gd name="T1" fmla="*/ 14300 h 14300"/>
              <a:gd name="T2" fmla="*/ 14018 w 15203"/>
              <a:gd name="T3" fmla="*/ 12518 h 14300"/>
              <a:gd name="T4" fmla="*/ 15203 w 15203"/>
              <a:gd name="T5" fmla="*/ 10722 h 14300"/>
              <a:gd name="T6" fmla="*/ 14018 w 15203"/>
              <a:gd name="T7" fmla="*/ 8926 h 14300"/>
              <a:gd name="T8" fmla="*/ 15203 w 15203"/>
              <a:gd name="T9" fmla="*/ 7131 h 14300"/>
              <a:gd name="T10" fmla="*/ 14018 w 15203"/>
              <a:gd name="T11" fmla="*/ 5335 h 14300"/>
              <a:gd name="T12" fmla="*/ 15203 w 15203"/>
              <a:gd name="T13" fmla="*/ 3540 h 14300"/>
              <a:gd name="T14" fmla="*/ 14018 w 15203"/>
              <a:gd name="T15" fmla="*/ 1744 h 14300"/>
              <a:gd name="T16" fmla="*/ 15202 w 15203"/>
              <a:gd name="T17" fmla="*/ 0 h 14300"/>
              <a:gd name="T18" fmla="*/ 0 w 15203"/>
              <a:gd name="T19" fmla="*/ 0 h 14300"/>
              <a:gd name="T20" fmla="*/ 0 w 15203"/>
              <a:gd name="T21" fmla="*/ 3271 h 14300"/>
              <a:gd name="T22" fmla="*/ 0 w 15203"/>
              <a:gd name="T23" fmla="*/ 14300 h 14300"/>
              <a:gd name="T24" fmla="*/ 15203 w 15203"/>
              <a:gd name="T2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Ryhmä 14"/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1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5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6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3204167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white">
          <a:xfrm>
            <a:off x="0" y="0"/>
            <a:ext cx="9815209" cy="6858000"/>
          </a:xfrm>
          <a:custGeom>
            <a:avLst/>
            <a:gdLst>
              <a:gd name="T0" fmla="*/ 0 w 20470"/>
              <a:gd name="T1" fmla="*/ 14293 h 14293"/>
              <a:gd name="T2" fmla="*/ 5684 w 20470"/>
              <a:gd name="T3" fmla="*/ 14293 h 14293"/>
              <a:gd name="T4" fmla="*/ 5306 w 20470"/>
              <a:gd name="T5" fmla="*/ 13517 h 14293"/>
              <a:gd name="T6" fmla="*/ 5472 w 20470"/>
              <a:gd name="T7" fmla="*/ 12643 h 14293"/>
              <a:gd name="T8" fmla="*/ 6345 w 20470"/>
              <a:gd name="T9" fmla="*/ 12478 h 14293"/>
              <a:gd name="T10" fmla="*/ 7917 w 20470"/>
              <a:gd name="T11" fmla="*/ 13245 h 14293"/>
              <a:gd name="T12" fmla="*/ 8751 w 20470"/>
              <a:gd name="T13" fmla="*/ 13067 h 14293"/>
              <a:gd name="T14" fmla="*/ 8921 w 20470"/>
              <a:gd name="T15" fmla="*/ 12211 h 14293"/>
              <a:gd name="T16" fmla="*/ 8164 w 20470"/>
              <a:gd name="T17" fmla="*/ 10659 h 14293"/>
              <a:gd name="T18" fmla="*/ 8330 w 20470"/>
              <a:gd name="T19" fmla="*/ 9785 h 14293"/>
              <a:gd name="T20" fmla="*/ 9203 w 20470"/>
              <a:gd name="T21" fmla="*/ 9620 h 14293"/>
              <a:gd name="T22" fmla="*/ 10775 w 20470"/>
              <a:gd name="T23" fmla="*/ 10387 h 14293"/>
              <a:gd name="T24" fmla="*/ 11609 w 20470"/>
              <a:gd name="T25" fmla="*/ 10209 h 14293"/>
              <a:gd name="T26" fmla="*/ 11780 w 20470"/>
              <a:gd name="T27" fmla="*/ 9353 h 14293"/>
              <a:gd name="T28" fmla="*/ 11022 w 20470"/>
              <a:gd name="T29" fmla="*/ 7801 h 14293"/>
              <a:gd name="T30" fmla="*/ 11188 w 20470"/>
              <a:gd name="T31" fmla="*/ 6927 h 14293"/>
              <a:gd name="T32" fmla="*/ 12061 w 20470"/>
              <a:gd name="T33" fmla="*/ 6762 h 14293"/>
              <a:gd name="T34" fmla="*/ 13631 w 20470"/>
              <a:gd name="T35" fmla="*/ 7532 h 14293"/>
              <a:gd name="T36" fmla="*/ 14462 w 20470"/>
              <a:gd name="T37" fmla="*/ 7357 h 14293"/>
              <a:gd name="T38" fmla="*/ 14632 w 20470"/>
              <a:gd name="T39" fmla="*/ 6500 h 14293"/>
              <a:gd name="T40" fmla="*/ 13875 w 20470"/>
              <a:gd name="T41" fmla="*/ 4948 h 14293"/>
              <a:gd name="T42" fmla="*/ 14040 w 20470"/>
              <a:gd name="T43" fmla="*/ 4075 h 14293"/>
              <a:gd name="T44" fmla="*/ 14913 w 20470"/>
              <a:gd name="T45" fmla="*/ 3910 h 14293"/>
              <a:gd name="T46" fmla="*/ 16486 w 20470"/>
              <a:gd name="T47" fmla="*/ 4676 h 14293"/>
              <a:gd name="T48" fmla="*/ 17320 w 20470"/>
              <a:gd name="T49" fmla="*/ 4499 h 14293"/>
              <a:gd name="T50" fmla="*/ 17490 w 20470"/>
              <a:gd name="T51" fmla="*/ 3642 h 14293"/>
              <a:gd name="T52" fmla="*/ 16733 w 20470"/>
              <a:gd name="T53" fmla="*/ 2090 h 14293"/>
              <a:gd name="T54" fmla="*/ 16899 w 20470"/>
              <a:gd name="T55" fmla="*/ 1217 h 14293"/>
              <a:gd name="T56" fmla="*/ 17772 w 20470"/>
              <a:gd name="T57" fmla="*/ 1051 h 14293"/>
              <a:gd name="T58" fmla="*/ 19345 w 20470"/>
              <a:gd name="T59" fmla="*/ 1818 h 14293"/>
              <a:gd name="T60" fmla="*/ 20179 w 20470"/>
              <a:gd name="T61" fmla="*/ 1639 h 14293"/>
              <a:gd name="T62" fmla="*/ 20349 w 20470"/>
              <a:gd name="T63" fmla="*/ 783 h 14293"/>
              <a:gd name="T64" fmla="*/ 19967 w 20470"/>
              <a:gd name="T65" fmla="*/ 0 h 14293"/>
              <a:gd name="T66" fmla="*/ 0 w 20470"/>
              <a:gd name="T67" fmla="*/ 0 h 14293"/>
              <a:gd name="T68" fmla="*/ 0 w 20470"/>
              <a:gd name="T69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Ryhmä 14"/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1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5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6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295676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 bwMode="auto">
          <a:xfrm>
            <a:off x="-18000" y="-18000"/>
            <a:ext cx="9727872" cy="6876000"/>
          </a:xfrm>
          <a:custGeom>
            <a:avLst/>
            <a:gdLst>
              <a:gd name="T0" fmla="*/ 0 w 20206"/>
              <a:gd name="T1" fmla="*/ 13 h 14300"/>
              <a:gd name="T2" fmla="*/ 0 w 20206"/>
              <a:gd name="T3" fmla="*/ 14300 h 14300"/>
              <a:gd name="T4" fmla="*/ 7482 w 20206"/>
              <a:gd name="T5" fmla="*/ 14300 h 14300"/>
              <a:gd name="T6" fmla="*/ 7478 w 20206"/>
              <a:gd name="T7" fmla="*/ 12595 h 14300"/>
              <a:gd name="T8" fmla="*/ 9300 w 20206"/>
              <a:gd name="T9" fmla="*/ 12600 h 14300"/>
              <a:gd name="T10" fmla="*/ 9295 w 20206"/>
              <a:gd name="T11" fmla="*/ 10777 h 14300"/>
              <a:gd name="T12" fmla="*/ 11118 w 20206"/>
              <a:gd name="T13" fmla="*/ 10782 h 14300"/>
              <a:gd name="T14" fmla="*/ 11113 w 20206"/>
              <a:gd name="T15" fmla="*/ 9085 h 14300"/>
              <a:gd name="T16" fmla="*/ 12935 w 20206"/>
              <a:gd name="T17" fmla="*/ 9090 h 14300"/>
              <a:gd name="T18" fmla="*/ 12930 w 20206"/>
              <a:gd name="T19" fmla="*/ 7267 h 14300"/>
              <a:gd name="T20" fmla="*/ 14753 w 20206"/>
              <a:gd name="T21" fmla="*/ 7272 h 14300"/>
              <a:gd name="T22" fmla="*/ 14748 w 20206"/>
              <a:gd name="T23" fmla="*/ 5450 h 14300"/>
              <a:gd name="T24" fmla="*/ 16571 w 20206"/>
              <a:gd name="T25" fmla="*/ 5455 h 14300"/>
              <a:gd name="T26" fmla="*/ 16566 w 20206"/>
              <a:gd name="T27" fmla="*/ 3632 h 14300"/>
              <a:gd name="T28" fmla="*/ 18388 w 20206"/>
              <a:gd name="T29" fmla="*/ 3637 h 14300"/>
              <a:gd name="T30" fmla="*/ 18383 w 20206"/>
              <a:gd name="T31" fmla="*/ 1815 h 14300"/>
              <a:gd name="T32" fmla="*/ 20206 w 20206"/>
              <a:gd name="T33" fmla="*/ 1820 h 14300"/>
              <a:gd name="T34" fmla="*/ 20201 w 20206"/>
              <a:gd name="T35" fmla="*/ 0 h 14300"/>
              <a:gd name="T36" fmla="*/ 0 w 20206"/>
              <a:gd name="T37" fmla="*/ 13 h 14300"/>
              <a:gd name="connsiteX0" fmla="*/ 284 w 20206"/>
              <a:gd name="connsiteY0" fmla="*/ 196 h 14300"/>
              <a:gd name="connsiteX1" fmla="*/ 0 w 20206"/>
              <a:gd name="connsiteY1" fmla="*/ 14300 h 14300"/>
              <a:gd name="connsiteX2" fmla="*/ 7482 w 20206"/>
              <a:gd name="connsiteY2" fmla="*/ 14300 h 14300"/>
              <a:gd name="connsiteX3" fmla="*/ 7478 w 20206"/>
              <a:gd name="connsiteY3" fmla="*/ 12595 h 14300"/>
              <a:gd name="connsiteX4" fmla="*/ 9300 w 20206"/>
              <a:gd name="connsiteY4" fmla="*/ 12600 h 14300"/>
              <a:gd name="connsiteX5" fmla="*/ 9295 w 20206"/>
              <a:gd name="connsiteY5" fmla="*/ 10777 h 14300"/>
              <a:gd name="connsiteX6" fmla="*/ 11118 w 20206"/>
              <a:gd name="connsiteY6" fmla="*/ 10782 h 14300"/>
              <a:gd name="connsiteX7" fmla="*/ 11113 w 20206"/>
              <a:gd name="connsiteY7" fmla="*/ 9085 h 14300"/>
              <a:gd name="connsiteX8" fmla="*/ 12935 w 20206"/>
              <a:gd name="connsiteY8" fmla="*/ 9090 h 14300"/>
              <a:gd name="connsiteX9" fmla="*/ 12930 w 20206"/>
              <a:gd name="connsiteY9" fmla="*/ 7267 h 14300"/>
              <a:gd name="connsiteX10" fmla="*/ 14753 w 20206"/>
              <a:gd name="connsiteY10" fmla="*/ 7272 h 14300"/>
              <a:gd name="connsiteX11" fmla="*/ 14748 w 20206"/>
              <a:gd name="connsiteY11" fmla="*/ 5450 h 14300"/>
              <a:gd name="connsiteX12" fmla="*/ 16571 w 20206"/>
              <a:gd name="connsiteY12" fmla="*/ 5455 h 14300"/>
              <a:gd name="connsiteX13" fmla="*/ 16566 w 20206"/>
              <a:gd name="connsiteY13" fmla="*/ 3632 h 14300"/>
              <a:gd name="connsiteX14" fmla="*/ 18388 w 20206"/>
              <a:gd name="connsiteY14" fmla="*/ 3637 h 14300"/>
              <a:gd name="connsiteX15" fmla="*/ 18383 w 20206"/>
              <a:gd name="connsiteY15" fmla="*/ 1815 h 14300"/>
              <a:gd name="connsiteX16" fmla="*/ 20206 w 20206"/>
              <a:gd name="connsiteY16" fmla="*/ 1820 h 14300"/>
              <a:gd name="connsiteX17" fmla="*/ 20201 w 20206"/>
              <a:gd name="connsiteY17" fmla="*/ 0 h 14300"/>
              <a:gd name="connsiteX18" fmla="*/ 284 w 20206"/>
              <a:gd name="connsiteY18" fmla="*/ 196 h 14300"/>
              <a:gd name="connsiteX0" fmla="*/ 27 w 20233"/>
              <a:gd name="connsiteY0" fmla="*/ 13 h 14300"/>
              <a:gd name="connsiteX1" fmla="*/ 27 w 20233"/>
              <a:gd name="connsiteY1" fmla="*/ 14300 h 14300"/>
              <a:gd name="connsiteX2" fmla="*/ 7509 w 20233"/>
              <a:gd name="connsiteY2" fmla="*/ 14300 h 14300"/>
              <a:gd name="connsiteX3" fmla="*/ 7505 w 20233"/>
              <a:gd name="connsiteY3" fmla="*/ 12595 h 14300"/>
              <a:gd name="connsiteX4" fmla="*/ 9327 w 20233"/>
              <a:gd name="connsiteY4" fmla="*/ 12600 h 14300"/>
              <a:gd name="connsiteX5" fmla="*/ 9322 w 20233"/>
              <a:gd name="connsiteY5" fmla="*/ 10777 h 14300"/>
              <a:gd name="connsiteX6" fmla="*/ 11145 w 20233"/>
              <a:gd name="connsiteY6" fmla="*/ 10782 h 14300"/>
              <a:gd name="connsiteX7" fmla="*/ 11140 w 20233"/>
              <a:gd name="connsiteY7" fmla="*/ 9085 h 14300"/>
              <a:gd name="connsiteX8" fmla="*/ 12962 w 20233"/>
              <a:gd name="connsiteY8" fmla="*/ 9090 h 14300"/>
              <a:gd name="connsiteX9" fmla="*/ 12957 w 20233"/>
              <a:gd name="connsiteY9" fmla="*/ 7267 h 14300"/>
              <a:gd name="connsiteX10" fmla="*/ 14780 w 20233"/>
              <a:gd name="connsiteY10" fmla="*/ 7272 h 14300"/>
              <a:gd name="connsiteX11" fmla="*/ 14775 w 20233"/>
              <a:gd name="connsiteY11" fmla="*/ 5450 h 14300"/>
              <a:gd name="connsiteX12" fmla="*/ 16598 w 20233"/>
              <a:gd name="connsiteY12" fmla="*/ 5455 h 14300"/>
              <a:gd name="connsiteX13" fmla="*/ 16593 w 20233"/>
              <a:gd name="connsiteY13" fmla="*/ 3632 h 14300"/>
              <a:gd name="connsiteX14" fmla="*/ 18415 w 20233"/>
              <a:gd name="connsiteY14" fmla="*/ 3637 h 14300"/>
              <a:gd name="connsiteX15" fmla="*/ 18410 w 20233"/>
              <a:gd name="connsiteY15" fmla="*/ 1815 h 14300"/>
              <a:gd name="connsiteX16" fmla="*/ 20233 w 20233"/>
              <a:gd name="connsiteY16" fmla="*/ 1820 h 14300"/>
              <a:gd name="connsiteX17" fmla="*/ 20228 w 20233"/>
              <a:gd name="connsiteY17" fmla="*/ 0 h 14300"/>
              <a:gd name="connsiteX18" fmla="*/ 27 w 20233"/>
              <a:gd name="connsiteY18" fmla="*/ 13 h 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Ryhmä 14"/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1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5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6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50339448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989D-DA58-2844-AE59-DD50B70C1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77345F-A66B-0D45-804A-8AC04B191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08A89-D5F2-7742-B813-9B773198C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D9D90-1B9F-1946-8515-8F067E8117A1}" type="datetimeFigureOut">
              <a:rPr lang="fi-FI" smtClean="0"/>
              <a:t>15.11.2023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8F39A-96F2-7745-A8DE-95A8858F4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580-20EA-3845-B817-A05CEBD7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4184-9D18-5D48-969B-C865B54AF4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849799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93D97-1858-4A56-928A-25EB438F3F31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9A246-8194-4A99-8D54-BA018EEA8FF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3462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358446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0C53A87-B2DF-47C3-900C-545114A6C718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6CC2EC4-E07B-4C1C-85C1-1FD61959887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134152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6BBD8D7-CF92-476D-B86F-E6E854FFA8A0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F2CF0CE-7FAA-49C7-BD4F-9A0B733186F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889614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83171E9-DB45-4935-8103-E2FD507E4EE6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9E0BBBE-72AA-48AE-B8C9-683FB2D1490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486426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D270131-D298-4E66-8347-236AF470D665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721E670-1F5B-4A49-8DE6-16F3E62BC8C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075617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B602477-6AE9-44F3-B257-12DBDF91F737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7C3C02-C6D6-4CDD-8E7F-E0FCD70E1CB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43423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3F8DA79-733A-4D37-8AB1-04E62B424756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FC304F7-58E3-453B-B9DD-2C44208D657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262610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C02692D-3DC3-4A99-925D-AB96505D3847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AB035FF-B3C0-4CBF-AFCC-217D199882F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113383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460187-8C3F-4E80-9677-9FFE5A4013B7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F3E2A29-3C3C-4B25-ABFE-CBBAD8606CF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769200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98DB-9CC5-484A-8C11-C0E85388781F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0DE72-1AA3-42A1-A8A0-2FA9EFD9B8C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681439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107277 w 2460"/>
              <a:gd name="T1" fmla="*/ 0 h 14300"/>
              <a:gd name="T2" fmla="*/ 0 w 2460"/>
              <a:gd name="T3" fmla="*/ 340023 h 14300"/>
              <a:gd name="T4" fmla="*/ 115492 w 2460"/>
              <a:gd name="T5" fmla="*/ 771645 h 14300"/>
              <a:gd name="T6" fmla="*/ 0 w 2460"/>
              <a:gd name="T7" fmla="*/ 1203267 h 14300"/>
              <a:gd name="T8" fmla="*/ 115492 w 2460"/>
              <a:gd name="T9" fmla="*/ 1634890 h 14300"/>
              <a:gd name="T10" fmla="*/ 0 w 2460"/>
              <a:gd name="T11" fmla="*/ 2066032 h 14300"/>
              <a:gd name="T12" fmla="*/ 115492 w 2460"/>
              <a:gd name="T13" fmla="*/ 2497655 h 14300"/>
              <a:gd name="T14" fmla="*/ 115492 w 2460"/>
              <a:gd name="T15" fmla="*/ 2519716 h 14300"/>
              <a:gd name="T16" fmla="*/ 0 w 2460"/>
              <a:gd name="T17" fmla="*/ 2951338 h 14300"/>
              <a:gd name="T18" fmla="*/ 115492 w 2460"/>
              <a:gd name="T19" fmla="*/ 3382481 h 14300"/>
              <a:gd name="T20" fmla="*/ 0 w 2460"/>
              <a:gd name="T21" fmla="*/ 3814103 h 14300"/>
              <a:gd name="T22" fmla="*/ 115492 w 2460"/>
              <a:gd name="T23" fmla="*/ 4245725 h 14300"/>
              <a:gd name="T24" fmla="*/ 0 w 2460"/>
              <a:gd name="T25" fmla="*/ 4676868 h 14300"/>
              <a:gd name="T26" fmla="*/ 115492 w 2460"/>
              <a:gd name="T27" fmla="*/ 5108491 h 14300"/>
              <a:gd name="T28" fmla="*/ 0 w 2460"/>
              <a:gd name="T29" fmla="*/ 5540113 h 14300"/>
              <a:gd name="T30" fmla="*/ 115492 w 2460"/>
              <a:gd name="T31" fmla="*/ 5971256 h 14300"/>
              <a:gd name="T32" fmla="*/ 0 w 2460"/>
              <a:gd name="T33" fmla="*/ 6402878 h 14300"/>
              <a:gd name="T34" fmla="*/ 115492 w 2460"/>
              <a:gd name="T35" fmla="*/ 6834501 h 14300"/>
              <a:gd name="T36" fmla="*/ 115009 w 2460"/>
              <a:gd name="T37" fmla="*/ 6858000 h 14300"/>
              <a:gd name="T38" fmla="*/ 1188749 w 2460"/>
              <a:gd name="T39" fmla="*/ 6858000 h 14300"/>
              <a:gd name="T40" fmla="*/ 1188749 w 2460"/>
              <a:gd name="T41" fmla="*/ 0 h 14300"/>
              <a:gd name="T42" fmla="*/ 107277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34CB-4744-4750-90DD-25E44F0F645C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BA62E-4607-44B0-930C-FEACA305BAD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8274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6454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77575" y="0"/>
            <a:ext cx="1112838" cy="6858000"/>
          </a:xfrm>
          <a:custGeom>
            <a:avLst/>
            <a:gdLst>
              <a:gd name="T0" fmla="*/ 30426 w 2304"/>
              <a:gd name="T1" fmla="*/ 0 h 14300"/>
              <a:gd name="T2" fmla="*/ 18352 w 2304"/>
              <a:gd name="T3" fmla="*/ 11990 h 14300"/>
              <a:gd name="T4" fmla="*/ 286395 w 2304"/>
              <a:gd name="T5" fmla="*/ 276718 h 14300"/>
              <a:gd name="T6" fmla="*/ 18352 w 2304"/>
              <a:gd name="T7" fmla="*/ 540967 h 14300"/>
              <a:gd name="T8" fmla="*/ 268042 w 2304"/>
              <a:gd name="T9" fmla="*/ 787951 h 14300"/>
              <a:gd name="T10" fmla="*/ 0 w 2304"/>
              <a:gd name="T11" fmla="*/ 1052199 h 14300"/>
              <a:gd name="T12" fmla="*/ 268042 w 2304"/>
              <a:gd name="T13" fmla="*/ 1316928 h 14300"/>
              <a:gd name="T14" fmla="*/ 0 w 2304"/>
              <a:gd name="T15" fmla="*/ 1581656 h 14300"/>
              <a:gd name="T16" fmla="*/ 268042 w 2304"/>
              <a:gd name="T17" fmla="*/ 1846385 h 14300"/>
              <a:gd name="T18" fmla="*/ 0 w 2304"/>
              <a:gd name="T19" fmla="*/ 2111113 h 14300"/>
              <a:gd name="T20" fmla="*/ 268042 w 2304"/>
              <a:gd name="T21" fmla="*/ 2375841 h 14300"/>
              <a:gd name="T22" fmla="*/ 0 w 2304"/>
              <a:gd name="T23" fmla="*/ 2640570 h 14300"/>
              <a:gd name="T24" fmla="*/ 268042 w 2304"/>
              <a:gd name="T25" fmla="*/ 2905298 h 14300"/>
              <a:gd name="T26" fmla="*/ 0 w 2304"/>
              <a:gd name="T27" fmla="*/ 3170027 h 14300"/>
              <a:gd name="T28" fmla="*/ 281082 w 2304"/>
              <a:gd name="T29" fmla="*/ 3447704 h 14300"/>
              <a:gd name="T30" fmla="*/ 18352 w 2304"/>
              <a:gd name="T31" fmla="*/ 3706677 h 14300"/>
              <a:gd name="T32" fmla="*/ 286395 w 2304"/>
              <a:gd name="T33" fmla="*/ 3971405 h 14300"/>
              <a:gd name="T34" fmla="*/ 18352 w 2304"/>
              <a:gd name="T35" fmla="*/ 4236134 h 14300"/>
              <a:gd name="T36" fmla="*/ 286395 w 2304"/>
              <a:gd name="T37" fmla="*/ 4500862 h 14300"/>
              <a:gd name="T38" fmla="*/ 18352 w 2304"/>
              <a:gd name="T39" fmla="*/ 4765591 h 14300"/>
              <a:gd name="T40" fmla="*/ 286395 w 2304"/>
              <a:gd name="T41" fmla="*/ 5030319 h 14300"/>
              <a:gd name="T42" fmla="*/ 18352 w 2304"/>
              <a:gd name="T43" fmla="*/ 5295047 h 14300"/>
              <a:gd name="T44" fmla="*/ 268042 w 2304"/>
              <a:gd name="T45" fmla="*/ 5541552 h 14300"/>
              <a:gd name="T46" fmla="*/ 0 w 2304"/>
              <a:gd name="T47" fmla="*/ 5806280 h 14300"/>
              <a:gd name="T48" fmla="*/ 268042 w 2304"/>
              <a:gd name="T49" fmla="*/ 6071009 h 14300"/>
              <a:gd name="T50" fmla="*/ 0 w 2304"/>
              <a:gd name="T51" fmla="*/ 6335737 h 14300"/>
              <a:gd name="T52" fmla="*/ 268042 w 2304"/>
              <a:gd name="T53" fmla="*/ 6600465 h 14300"/>
              <a:gd name="T54" fmla="*/ 7244 w 2304"/>
              <a:gd name="T55" fmla="*/ 6858000 h 14300"/>
              <a:gd name="T56" fmla="*/ 1112737 w 2304"/>
              <a:gd name="T57" fmla="*/ 6858000 h 14300"/>
              <a:gd name="T58" fmla="*/ 1112737 w 2304"/>
              <a:gd name="T59" fmla="*/ 0 h 14300"/>
              <a:gd name="T60" fmla="*/ 30426 w 2304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4F81F-1048-41CB-A344-22D710B382A1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FEEC8-BF90-499E-9BE1-CC20792DD6C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1951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>
            <a:spLocks noChangeAspect="1"/>
          </p:cNvSpPr>
          <p:nvPr/>
        </p:nvSpPr>
        <p:spPr bwMode="auto">
          <a:xfrm>
            <a:off x="10964863" y="0"/>
            <a:ext cx="1228725" cy="6858000"/>
          </a:xfrm>
          <a:custGeom>
            <a:avLst/>
            <a:gdLst>
              <a:gd name="T0" fmla="*/ 0 w 2539"/>
              <a:gd name="T1" fmla="*/ 4225103 h 14300"/>
              <a:gd name="T2" fmla="*/ 0 w 2539"/>
              <a:gd name="T3" fmla="*/ 4225103 h 14300"/>
              <a:gd name="T4" fmla="*/ 174239 w 2539"/>
              <a:gd name="T5" fmla="*/ 4488393 h 14300"/>
              <a:gd name="T6" fmla="*/ 0 w 2539"/>
              <a:gd name="T7" fmla="*/ 4751683 h 14300"/>
              <a:gd name="T8" fmla="*/ 0 w 2539"/>
              <a:gd name="T9" fmla="*/ 4752642 h 14300"/>
              <a:gd name="T10" fmla="*/ 0 w 2539"/>
              <a:gd name="T11" fmla="*/ 4753122 h 14300"/>
              <a:gd name="T12" fmla="*/ 174239 w 2539"/>
              <a:gd name="T13" fmla="*/ 5016411 h 14300"/>
              <a:gd name="T14" fmla="*/ 0 w 2539"/>
              <a:gd name="T15" fmla="*/ 5279701 h 14300"/>
              <a:gd name="T16" fmla="*/ 0 w 2539"/>
              <a:gd name="T17" fmla="*/ 5279701 h 14300"/>
              <a:gd name="T18" fmla="*/ 0 w 2539"/>
              <a:gd name="T19" fmla="*/ 5281140 h 14300"/>
              <a:gd name="T20" fmla="*/ 175691 w 2539"/>
              <a:gd name="T21" fmla="*/ 5544909 h 14300"/>
              <a:gd name="T22" fmla="*/ 0 w 2539"/>
              <a:gd name="T23" fmla="*/ 5809158 h 14300"/>
              <a:gd name="T24" fmla="*/ 175691 w 2539"/>
              <a:gd name="T25" fmla="*/ 6072927 h 14300"/>
              <a:gd name="T26" fmla="*/ 0 w 2539"/>
              <a:gd name="T27" fmla="*/ 6337176 h 14300"/>
              <a:gd name="T28" fmla="*/ 175691 w 2539"/>
              <a:gd name="T29" fmla="*/ 6600945 h 14300"/>
              <a:gd name="T30" fmla="*/ 0 w 2539"/>
              <a:gd name="T31" fmla="*/ 6858000 h 14300"/>
              <a:gd name="T32" fmla="*/ 1228866 w 2539"/>
              <a:gd name="T33" fmla="*/ 6858000 h 14300"/>
              <a:gd name="T34" fmla="*/ 1228866 w 2539"/>
              <a:gd name="T35" fmla="*/ 0 h 14300"/>
              <a:gd name="T36" fmla="*/ 0 w 2539"/>
              <a:gd name="T37" fmla="*/ 0 h 14300"/>
              <a:gd name="T38" fmla="*/ 175691 w 2539"/>
              <a:gd name="T39" fmla="*/ 264249 h 14300"/>
              <a:gd name="T40" fmla="*/ 0 w 2539"/>
              <a:gd name="T41" fmla="*/ 528018 h 14300"/>
              <a:gd name="T42" fmla="*/ 175691 w 2539"/>
              <a:gd name="T43" fmla="*/ 791787 h 14300"/>
              <a:gd name="T44" fmla="*/ 0 w 2539"/>
              <a:gd name="T45" fmla="*/ 1056036 h 14300"/>
              <a:gd name="T46" fmla="*/ 175691 w 2539"/>
              <a:gd name="T47" fmla="*/ 1319805 h 14300"/>
              <a:gd name="T48" fmla="*/ 0 w 2539"/>
              <a:gd name="T49" fmla="*/ 1584054 h 14300"/>
              <a:gd name="T50" fmla="*/ 175691 w 2539"/>
              <a:gd name="T51" fmla="*/ 1847823 h 14300"/>
              <a:gd name="T52" fmla="*/ 0 w 2539"/>
              <a:gd name="T53" fmla="*/ 2112072 h 14300"/>
              <a:gd name="T54" fmla="*/ 175691 w 2539"/>
              <a:gd name="T55" fmla="*/ 2375841 h 14300"/>
              <a:gd name="T56" fmla="*/ 0 w 2539"/>
              <a:gd name="T57" fmla="*/ 2640090 h 14300"/>
              <a:gd name="T58" fmla="*/ 175691 w 2539"/>
              <a:gd name="T59" fmla="*/ 2903859 h 14300"/>
              <a:gd name="T60" fmla="*/ 0 w 2539"/>
              <a:gd name="T61" fmla="*/ 3168108 h 14300"/>
              <a:gd name="T62" fmla="*/ 175691 w 2539"/>
              <a:gd name="T63" fmla="*/ 3431877 h 14300"/>
              <a:gd name="T64" fmla="*/ 0 w 2539"/>
              <a:gd name="T65" fmla="*/ 3695647 h 14300"/>
              <a:gd name="T66" fmla="*/ 175691 w 2539"/>
              <a:gd name="T67" fmla="*/ 3959896 h 14300"/>
              <a:gd name="T68" fmla="*/ 0 w 2539"/>
              <a:gd name="T69" fmla="*/ 4223665 h 14300"/>
              <a:gd name="T70" fmla="*/ 0 w 2539"/>
              <a:gd name="T71" fmla="*/ 4225103 h 14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EEA0-3D4B-43DA-A24F-6184E73A7DB1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F8F53-3FD7-4744-ABBD-17B950B14C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3812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16306 h 14300"/>
              <a:gd name="T2" fmla="*/ 212647 w 2700"/>
              <a:gd name="T3" fmla="*/ 144354 h 14300"/>
              <a:gd name="T4" fmla="*/ 212647 w 2700"/>
              <a:gd name="T5" fmla="*/ 290626 h 14300"/>
              <a:gd name="T6" fmla="*/ 0 w 2700"/>
              <a:gd name="T7" fmla="*/ 418674 h 14300"/>
              <a:gd name="T8" fmla="*/ 212647 w 2700"/>
              <a:gd name="T9" fmla="*/ 546722 h 14300"/>
              <a:gd name="T10" fmla="*/ 212647 w 2700"/>
              <a:gd name="T11" fmla="*/ 692994 h 14300"/>
              <a:gd name="T12" fmla="*/ 0 w 2700"/>
              <a:gd name="T13" fmla="*/ 820083 h 14300"/>
              <a:gd name="T14" fmla="*/ 212647 w 2700"/>
              <a:gd name="T15" fmla="*/ 948130 h 14300"/>
              <a:gd name="T16" fmla="*/ 212647 w 2700"/>
              <a:gd name="T17" fmla="*/ 1094403 h 14300"/>
              <a:gd name="T18" fmla="*/ 0 w 2700"/>
              <a:gd name="T19" fmla="*/ 1221971 h 14300"/>
              <a:gd name="T20" fmla="*/ 212647 w 2700"/>
              <a:gd name="T21" fmla="*/ 1350019 h 14300"/>
              <a:gd name="T22" fmla="*/ 212647 w 2700"/>
              <a:gd name="T23" fmla="*/ 1496291 h 14300"/>
              <a:gd name="T24" fmla="*/ 0 w 2700"/>
              <a:gd name="T25" fmla="*/ 1624339 h 14300"/>
              <a:gd name="T26" fmla="*/ 212647 w 2700"/>
              <a:gd name="T27" fmla="*/ 1752387 h 14300"/>
              <a:gd name="T28" fmla="*/ 212647 w 2700"/>
              <a:gd name="T29" fmla="*/ 1898659 h 14300"/>
              <a:gd name="T30" fmla="*/ 0 w 2700"/>
              <a:gd name="T31" fmla="*/ 2026707 h 14300"/>
              <a:gd name="T32" fmla="*/ 212647 w 2700"/>
              <a:gd name="T33" fmla="*/ 2154755 h 14300"/>
              <a:gd name="T34" fmla="*/ 212647 w 2700"/>
              <a:gd name="T35" fmla="*/ 2301027 h 14300"/>
              <a:gd name="T36" fmla="*/ 0 w 2700"/>
              <a:gd name="T37" fmla="*/ 2429554 h 14300"/>
              <a:gd name="T38" fmla="*/ 212647 w 2700"/>
              <a:gd name="T39" fmla="*/ 2557602 h 14300"/>
              <a:gd name="T40" fmla="*/ 212647 w 2700"/>
              <a:gd name="T41" fmla="*/ 2703874 h 14300"/>
              <a:gd name="T42" fmla="*/ 0 w 2700"/>
              <a:gd name="T43" fmla="*/ 2831443 h 14300"/>
              <a:gd name="T44" fmla="*/ 212647 w 2700"/>
              <a:gd name="T45" fmla="*/ 2959970 h 14300"/>
              <a:gd name="T46" fmla="*/ 212647 w 2700"/>
              <a:gd name="T47" fmla="*/ 3105763 h 14300"/>
              <a:gd name="T48" fmla="*/ 0 w 2700"/>
              <a:gd name="T49" fmla="*/ 3232852 h 14300"/>
              <a:gd name="T50" fmla="*/ 212647 w 2700"/>
              <a:gd name="T51" fmla="*/ 3360900 h 14300"/>
              <a:gd name="T52" fmla="*/ 212647 w 2700"/>
              <a:gd name="T53" fmla="*/ 3507172 h 14300"/>
              <a:gd name="T54" fmla="*/ 0 w 2700"/>
              <a:gd name="T55" fmla="*/ 3635220 h 14300"/>
              <a:gd name="T56" fmla="*/ 212647 w 2700"/>
              <a:gd name="T57" fmla="*/ 3763268 h 14300"/>
              <a:gd name="T58" fmla="*/ 212647 w 2700"/>
              <a:gd name="T59" fmla="*/ 3909540 h 14300"/>
              <a:gd name="T60" fmla="*/ 0 w 2700"/>
              <a:gd name="T61" fmla="*/ 4037588 h 14300"/>
              <a:gd name="T62" fmla="*/ 212647 w 2700"/>
              <a:gd name="T63" fmla="*/ 4165636 h 14300"/>
              <a:gd name="T64" fmla="*/ 212647 w 2700"/>
              <a:gd name="T65" fmla="*/ 4311908 h 14300"/>
              <a:gd name="T66" fmla="*/ 0 w 2700"/>
              <a:gd name="T67" fmla="*/ 4439476 h 14300"/>
              <a:gd name="T68" fmla="*/ 212647 w 2700"/>
              <a:gd name="T69" fmla="*/ 4568003 h 14300"/>
              <a:gd name="T70" fmla="*/ 262425 w 2700"/>
              <a:gd name="T71" fmla="*/ 4655287 h 14300"/>
              <a:gd name="T72" fmla="*/ 44463 w 2700"/>
              <a:gd name="T73" fmla="*/ 4785733 h 14300"/>
              <a:gd name="T74" fmla="*/ 48812 w 2700"/>
              <a:gd name="T75" fmla="*/ 4928648 h 14300"/>
              <a:gd name="T76" fmla="*/ 262425 w 2700"/>
              <a:gd name="T77" fmla="*/ 5058135 h 14300"/>
              <a:gd name="T78" fmla="*/ 46396 w 2700"/>
              <a:gd name="T79" fmla="*/ 5187621 h 14300"/>
              <a:gd name="T80" fmla="*/ 48812 w 2700"/>
              <a:gd name="T81" fmla="*/ 5331016 h 14300"/>
              <a:gd name="T82" fmla="*/ 262425 w 2700"/>
              <a:gd name="T83" fmla="*/ 5460023 h 14300"/>
              <a:gd name="T84" fmla="*/ 46396 w 2700"/>
              <a:gd name="T85" fmla="*/ 5589510 h 14300"/>
              <a:gd name="T86" fmla="*/ 48812 w 2700"/>
              <a:gd name="T87" fmla="*/ 5732425 h 14300"/>
              <a:gd name="T88" fmla="*/ 262425 w 2700"/>
              <a:gd name="T89" fmla="*/ 5861432 h 14300"/>
              <a:gd name="T90" fmla="*/ 46396 w 2700"/>
              <a:gd name="T91" fmla="*/ 5991398 h 14300"/>
              <a:gd name="T92" fmla="*/ 48812 w 2700"/>
              <a:gd name="T93" fmla="*/ 6134793 h 14300"/>
              <a:gd name="T94" fmla="*/ 262425 w 2700"/>
              <a:gd name="T95" fmla="*/ 6263800 h 14300"/>
              <a:gd name="T96" fmla="*/ 46396 w 2700"/>
              <a:gd name="T97" fmla="*/ 6393287 h 14300"/>
              <a:gd name="T98" fmla="*/ 48812 w 2700"/>
              <a:gd name="T99" fmla="*/ 6537161 h 14300"/>
              <a:gd name="T100" fmla="*/ 262425 w 2700"/>
              <a:gd name="T101" fmla="*/ 6666168 h 14300"/>
              <a:gd name="T102" fmla="*/ 46396 w 2700"/>
              <a:gd name="T103" fmla="*/ 6795655 h 14300"/>
              <a:gd name="T104" fmla="*/ 1304878 w 2700"/>
              <a:gd name="T105" fmla="*/ 6858000 h 14300"/>
              <a:gd name="T106" fmla="*/ 1450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7B292-E5FF-43AA-8030-A54475822547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AF84B-1D14-47DC-B5C2-DEFB2463F9E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421213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9851817" y="0"/>
            <a:ext cx="1290638" cy="6858000"/>
          </a:xfrm>
          <a:custGeom>
            <a:avLst/>
            <a:gdLst>
              <a:gd name="T0" fmla="*/ 175739 w 2658"/>
              <a:gd name="T1" fmla="*/ 0 h 14271"/>
              <a:gd name="T2" fmla="*/ 0 w 2658"/>
              <a:gd name="T3" fmla="*/ 263825 h 14271"/>
              <a:gd name="T4" fmla="*/ 175739 w 2658"/>
              <a:gd name="T5" fmla="*/ 527649 h 14271"/>
              <a:gd name="T6" fmla="*/ 0 w 2658"/>
              <a:gd name="T7" fmla="*/ 791474 h 14271"/>
              <a:gd name="T8" fmla="*/ 175739 w 2658"/>
              <a:gd name="T9" fmla="*/ 1055299 h 14271"/>
              <a:gd name="T10" fmla="*/ 0 w 2658"/>
              <a:gd name="T11" fmla="*/ 1319123 h 14271"/>
              <a:gd name="T12" fmla="*/ 175739 w 2658"/>
              <a:gd name="T13" fmla="*/ 1582468 h 14271"/>
              <a:gd name="T14" fmla="*/ 0 w 2658"/>
              <a:gd name="T15" fmla="*/ 1846292 h 14271"/>
              <a:gd name="T16" fmla="*/ 175739 w 2658"/>
              <a:gd name="T17" fmla="*/ 2110117 h 14271"/>
              <a:gd name="T18" fmla="*/ 0 w 2658"/>
              <a:gd name="T19" fmla="*/ 2373942 h 14271"/>
              <a:gd name="T20" fmla="*/ 175739 w 2658"/>
              <a:gd name="T21" fmla="*/ 2637766 h 14271"/>
              <a:gd name="T22" fmla="*/ 0 w 2658"/>
              <a:gd name="T23" fmla="*/ 2901591 h 14271"/>
              <a:gd name="T24" fmla="*/ 175739 w 2658"/>
              <a:gd name="T25" fmla="*/ 3165416 h 14271"/>
              <a:gd name="T26" fmla="*/ 0 w 2658"/>
              <a:gd name="T27" fmla="*/ 3429240 h 14271"/>
              <a:gd name="T28" fmla="*/ 175739 w 2658"/>
              <a:gd name="T29" fmla="*/ 3693065 h 14271"/>
              <a:gd name="T30" fmla="*/ 0 w 2658"/>
              <a:gd name="T31" fmla="*/ 3956890 h 14271"/>
              <a:gd name="T32" fmla="*/ 175739 w 2658"/>
              <a:gd name="T33" fmla="*/ 4220234 h 14271"/>
              <a:gd name="T34" fmla="*/ 0 w 2658"/>
              <a:gd name="T35" fmla="*/ 4484058 h 14271"/>
              <a:gd name="T36" fmla="*/ 175739 w 2658"/>
              <a:gd name="T37" fmla="*/ 4747883 h 14271"/>
              <a:gd name="T38" fmla="*/ 0 w 2658"/>
              <a:gd name="T39" fmla="*/ 5011708 h 14271"/>
              <a:gd name="T40" fmla="*/ 175739 w 2658"/>
              <a:gd name="T41" fmla="*/ 5275532 h 14271"/>
              <a:gd name="T42" fmla="*/ 0 w 2658"/>
              <a:gd name="T43" fmla="*/ 5539357 h 14271"/>
              <a:gd name="T44" fmla="*/ 175739 w 2658"/>
              <a:gd name="T45" fmla="*/ 5803182 h 14271"/>
              <a:gd name="T46" fmla="*/ 0 w 2658"/>
              <a:gd name="T47" fmla="*/ 6067007 h 14271"/>
              <a:gd name="T48" fmla="*/ 175739 w 2658"/>
              <a:gd name="T49" fmla="*/ 6330831 h 14271"/>
              <a:gd name="T50" fmla="*/ 0 w 2658"/>
              <a:gd name="T51" fmla="*/ 6594175 h 14271"/>
              <a:gd name="T52" fmla="*/ 175739 w 2658"/>
              <a:gd name="T53" fmla="*/ 6858000 h 14271"/>
              <a:gd name="T54" fmla="*/ 1290370 w 2658"/>
              <a:gd name="T55" fmla="*/ 6858000 h 14271"/>
              <a:gd name="T56" fmla="*/ 1290370 w 2658"/>
              <a:gd name="T57" fmla="*/ 481 h 14271"/>
              <a:gd name="T58" fmla="*/ 17573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1DDE8-4147-4E8C-B1E4-7451EC424009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B56BB-2F76-483E-BFC3-CA52B27755D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8" name="Freeform 5"/>
          <p:cNvSpPr>
            <a:spLocks noChangeAspect="1"/>
          </p:cNvSpPr>
          <p:nvPr userDrawn="1"/>
        </p:nvSpPr>
        <p:spPr bwMode="auto">
          <a:xfrm>
            <a:off x="10901362" y="0"/>
            <a:ext cx="1290638" cy="6858000"/>
          </a:xfrm>
          <a:custGeom>
            <a:avLst/>
            <a:gdLst>
              <a:gd name="T0" fmla="*/ 175739 w 2658"/>
              <a:gd name="T1" fmla="*/ 0 h 14271"/>
              <a:gd name="T2" fmla="*/ 0 w 2658"/>
              <a:gd name="T3" fmla="*/ 263825 h 14271"/>
              <a:gd name="T4" fmla="*/ 175739 w 2658"/>
              <a:gd name="T5" fmla="*/ 527649 h 14271"/>
              <a:gd name="T6" fmla="*/ 0 w 2658"/>
              <a:gd name="T7" fmla="*/ 791474 h 14271"/>
              <a:gd name="T8" fmla="*/ 175739 w 2658"/>
              <a:gd name="T9" fmla="*/ 1055299 h 14271"/>
              <a:gd name="T10" fmla="*/ 0 w 2658"/>
              <a:gd name="T11" fmla="*/ 1319123 h 14271"/>
              <a:gd name="T12" fmla="*/ 175739 w 2658"/>
              <a:gd name="T13" fmla="*/ 1582468 h 14271"/>
              <a:gd name="T14" fmla="*/ 0 w 2658"/>
              <a:gd name="T15" fmla="*/ 1846292 h 14271"/>
              <a:gd name="T16" fmla="*/ 175739 w 2658"/>
              <a:gd name="T17" fmla="*/ 2110117 h 14271"/>
              <a:gd name="T18" fmla="*/ 0 w 2658"/>
              <a:gd name="T19" fmla="*/ 2373942 h 14271"/>
              <a:gd name="T20" fmla="*/ 175739 w 2658"/>
              <a:gd name="T21" fmla="*/ 2637766 h 14271"/>
              <a:gd name="T22" fmla="*/ 0 w 2658"/>
              <a:gd name="T23" fmla="*/ 2901591 h 14271"/>
              <a:gd name="T24" fmla="*/ 175739 w 2658"/>
              <a:gd name="T25" fmla="*/ 3165416 h 14271"/>
              <a:gd name="T26" fmla="*/ 0 w 2658"/>
              <a:gd name="T27" fmla="*/ 3429240 h 14271"/>
              <a:gd name="T28" fmla="*/ 175739 w 2658"/>
              <a:gd name="T29" fmla="*/ 3693065 h 14271"/>
              <a:gd name="T30" fmla="*/ 0 w 2658"/>
              <a:gd name="T31" fmla="*/ 3956890 h 14271"/>
              <a:gd name="T32" fmla="*/ 175739 w 2658"/>
              <a:gd name="T33" fmla="*/ 4220234 h 14271"/>
              <a:gd name="T34" fmla="*/ 0 w 2658"/>
              <a:gd name="T35" fmla="*/ 4484058 h 14271"/>
              <a:gd name="T36" fmla="*/ 175739 w 2658"/>
              <a:gd name="T37" fmla="*/ 4747883 h 14271"/>
              <a:gd name="T38" fmla="*/ 0 w 2658"/>
              <a:gd name="T39" fmla="*/ 5011708 h 14271"/>
              <a:gd name="T40" fmla="*/ 175739 w 2658"/>
              <a:gd name="T41" fmla="*/ 5275532 h 14271"/>
              <a:gd name="T42" fmla="*/ 0 w 2658"/>
              <a:gd name="T43" fmla="*/ 5539357 h 14271"/>
              <a:gd name="T44" fmla="*/ 175739 w 2658"/>
              <a:gd name="T45" fmla="*/ 5803182 h 14271"/>
              <a:gd name="T46" fmla="*/ 0 w 2658"/>
              <a:gd name="T47" fmla="*/ 6067007 h 14271"/>
              <a:gd name="T48" fmla="*/ 175739 w 2658"/>
              <a:gd name="T49" fmla="*/ 6330831 h 14271"/>
              <a:gd name="T50" fmla="*/ 0 w 2658"/>
              <a:gd name="T51" fmla="*/ 6594175 h 14271"/>
              <a:gd name="T52" fmla="*/ 175739 w 2658"/>
              <a:gd name="T53" fmla="*/ 6858000 h 14271"/>
              <a:gd name="T54" fmla="*/ 1290370 w 2658"/>
              <a:gd name="T55" fmla="*/ 6858000 h 14271"/>
              <a:gd name="T56" fmla="*/ 1290370 w 2658"/>
              <a:gd name="T57" fmla="*/ 481 h 14271"/>
              <a:gd name="T58" fmla="*/ 17573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7205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B9CD7-5184-4E62-8ABC-76B4ECC2F80E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5AC8-91DA-40CE-97D2-7952A3849A5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828750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09FC0-0107-4419-93EC-795269C3DD7A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00A64-563A-4ADD-8D7B-92D58F081E0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208918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162D0-1039-487E-9DA1-8F051769CA64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5FC77-B439-47DF-B4FB-8CEDB4BD06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068876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3E8FF-0D86-4156-9F0A-94F0D78AD399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FDC6C-3633-4E4E-A1CE-7741E7EBFD5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681151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107277 w 2460"/>
              <a:gd name="T1" fmla="*/ 0 h 14300"/>
              <a:gd name="T2" fmla="*/ 0 w 2460"/>
              <a:gd name="T3" fmla="*/ 340023 h 14300"/>
              <a:gd name="T4" fmla="*/ 115492 w 2460"/>
              <a:gd name="T5" fmla="*/ 771645 h 14300"/>
              <a:gd name="T6" fmla="*/ 0 w 2460"/>
              <a:gd name="T7" fmla="*/ 1203267 h 14300"/>
              <a:gd name="T8" fmla="*/ 115492 w 2460"/>
              <a:gd name="T9" fmla="*/ 1634890 h 14300"/>
              <a:gd name="T10" fmla="*/ 0 w 2460"/>
              <a:gd name="T11" fmla="*/ 2066032 h 14300"/>
              <a:gd name="T12" fmla="*/ 115492 w 2460"/>
              <a:gd name="T13" fmla="*/ 2497655 h 14300"/>
              <a:gd name="T14" fmla="*/ 115492 w 2460"/>
              <a:gd name="T15" fmla="*/ 2519716 h 14300"/>
              <a:gd name="T16" fmla="*/ 0 w 2460"/>
              <a:gd name="T17" fmla="*/ 2951338 h 14300"/>
              <a:gd name="T18" fmla="*/ 115492 w 2460"/>
              <a:gd name="T19" fmla="*/ 3382481 h 14300"/>
              <a:gd name="T20" fmla="*/ 0 w 2460"/>
              <a:gd name="T21" fmla="*/ 3814103 h 14300"/>
              <a:gd name="T22" fmla="*/ 115492 w 2460"/>
              <a:gd name="T23" fmla="*/ 4245725 h 14300"/>
              <a:gd name="T24" fmla="*/ 0 w 2460"/>
              <a:gd name="T25" fmla="*/ 4676868 h 14300"/>
              <a:gd name="T26" fmla="*/ 115492 w 2460"/>
              <a:gd name="T27" fmla="*/ 5108491 h 14300"/>
              <a:gd name="T28" fmla="*/ 0 w 2460"/>
              <a:gd name="T29" fmla="*/ 5540113 h 14300"/>
              <a:gd name="T30" fmla="*/ 115492 w 2460"/>
              <a:gd name="T31" fmla="*/ 5971256 h 14300"/>
              <a:gd name="T32" fmla="*/ 0 w 2460"/>
              <a:gd name="T33" fmla="*/ 6402878 h 14300"/>
              <a:gd name="T34" fmla="*/ 115492 w 2460"/>
              <a:gd name="T35" fmla="*/ 6834501 h 14300"/>
              <a:gd name="T36" fmla="*/ 115009 w 2460"/>
              <a:gd name="T37" fmla="*/ 6858000 h 14300"/>
              <a:gd name="T38" fmla="*/ 1188749 w 2460"/>
              <a:gd name="T39" fmla="*/ 6858000 h 14300"/>
              <a:gd name="T40" fmla="*/ 1188749 w 2460"/>
              <a:gd name="T41" fmla="*/ 0 h 14300"/>
              <a:gd name="T42" fmla="*/ 107277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BA038-9B83-4105-A55A-9C0040DDE56E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6A4D2-4CEB-4472-874B-DE2B4767949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806433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77575" y="0"/>
            <a:ext cx="1112838" cy="6858000"/>
          </a:xfrm>
          <a:custGeom>
            <a:avLst/>
            <a:gdLst>
              <a:gd name="T0" fmla="*/ 30426 w 2304"/>
              <a:gd name="T1" fmla="*/ 0 h 14300"/>
              <a:gd name="T2" fmla="*/ 18352 w 2304"/>
              <a:gd name="T3" fmla="*/ 11990 h 14300"/>
              <a:gd name="T4" fmla="*/ 286395 w 2304"/>
              <a:gd name="T5" fmla="*/ 276718 h 14300"/>
              <a:gd name="T6" fmla="*/ 18352 w 2304"/>
              <a:gd name="T7" fmla="*/ 540967 h 14300"/>
              <a:gd name="T8" fmla="*/ 268042 w 2304"/>
              <a:gd name="T9" fmla="*/ 787951 h 14300"/>
              <a:gd name="T10" fmla="*/ 0 w 2304"/>
              <a:gd name="T11" fmla="*/ 1052199 h 14300"/>
              <a:gd name="T12" fmla="*/ 268042 w 2304"/>
              <a:gd name="T13" fmla="*/ 1316928 h 14300"/>
              <a:gd name="T14" fmla="*/ 0 w 2304"/>
              <a:gd name="T15" fmla="*/ 1581656 h 14300"/>
              <a:gd name="T16" fmla="*/ 268042 w 2304"/>
              <a:gd name="T17" fmla="*/ 1846385 h 14300"/>
              <a:gd name="T18" fmla="*/ 0 w 2304"/>
              <a:gd name="T19" fmla="*/ 2111113 h 14300"/>
              <a:gd name="T20" fmla="*/ 268042 w 2304"/>
              <a:gd name="T21" fmla="*/ 2375841 h 14300"/>
              <a:gd name="T22" fmla="*/ 0 w 2304"/>
              <a:gd name="T23" fmla="*/ 2640570 h 14300"/>
              <a:gd name="T24" fmla="*/ 268042 w 2304"/>
              <a:gd name="T25" fmla="*/ 2905298 h 14300"/>
              <a:gd name="T26" fmla="*/ 0 w 2304"/>
              <a:gd name="T27" fmla="*/ 3170027 h 14300"/>
              <a:gd name="T28" fmla="*/ 281082 w 2304"/>
              <a:gd name="T29" fmla="*/ 3447704 h 14300"/>
              <a:gd name="T30" fmla="*/ 18352 w 2304"/>
              <a:gd name="T31" fmla="*/ 3706677 h 14300"/>
              <a:gd name="T32" fmla="*/ 286395 w 2304"/>
              <a:gd name="T33" fmla="*/ 3971405 h 14300"/>
              <a:gd name="T34" fmla="*/ 18352 w 2304"/>
              <a:gd name="T35" fmla="*/ 4236134 h 14300"/>
              <a:gd name="T36" fmla="*/ 286395 w 2304"/>
              <a:gd name="T37" fmla="*/ 4500862 h 14300"/>
              <a:gd name="T38" fmla="*/ 18352 w 2304"/>
              <a:gd name="T39" fmla="*/ 4765591 h 14300"/>
              <a:gd name="T40" fmla="*/ 286395 w 2304"/>
              <a:gd name="T41" fmla="*/ 5030319 h 14300"/>
              <a:gd name="T42" fmla="*/ 18352 w 2304"/>
              <a:gd name="T43" fmla="*/ 5295047 h 14300"/>
              <a:gd name="T44" fmla="*/ 268042 w 2304"/>
              <a:gd name="T45" fmla="*/ 5541552 h 14300"/>
              <a:gd name="T46" fmla="*/ 0 w 2304"/>
              <a:gd name="T47" fmla="*/ 5806280 h 14300"/>
              <a:gd name="T48" fmla="*/ 268042 w 2304"/>
              <a:gd name="T49" fmla="*/ 6071009 h 14300"/>
              <a:gd name="T50" fmla="*/ 0 w 2304"/>
              <a:gd name="T51" fmla="*/ 6335737 h 14300"/>
              <a:gd name="T52" fmla="*/ 268042 w 2304"/>
              <a:gd name="T53" fmla="*/ 6600465 h 14300"/>
              <a:gd name="T54" fmla="*/ 7244 w 2304"/>
              <a:gd name="T55" fmla="*/ 6858000 h 14300"/>
              <a:gd name="T56" fmla="*/ 1112737 w 2304"/>
              <a:gd name="T57" fmla="*/ 6858000 h 14300"/>
              <a:gd name="T58" fmla="*/ 1112737 w 2304"/>
              <a:gd name="T59" fmla="*/ 0 h 14300"/>
              <a:gd name="T60" fmla="*/ 30426 w 2304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9D099-1650-4A91-98B8-9A09DB7D3C79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0A86B-3177-458C-A055-DF6CB5F6E1E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7328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66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>
            <a:spLocks noChangeAspect="1"/>
          </p:cNvSpPr>
          <p:nvPr/>
        </p:nvSpPr>
        <p:spPr bwMode="auto">
          <a:xfrm>
            <a:off x="10964863" y="0"/>
            <a:ext cx="1228725" cy="6858000"/>
          </a:xfrm>
          <a:custGeom>
            <a:avLst/>
            <a:gdLst>
              <a:gd name="T0" fmla="*/ 0 w 2539"/>
              <a:gd name="T1" fmla="*/ 4225103 h 14300"/>
              <a:gd name="T2" fmla="*/ 0 w 2539"/>
              <a:gd name="T3" fmla="*/ 4225103 h 14300"/>
              <a:gd name="T4" fmla="*/ 174239 w 2539"/>
              <a:gd name="T5" fmla="*/ 4488393 h 14300"/>
              <a:gd name="T6" fmla="*/ 0 w 2539"/>
              <a:gd name="T7" fmla="*/ 4751683 h 14300"/>
              <a:gd name="T8" fmla="*/ 0 w 2539"/>
              <a:gd name="T9" fmla="*/ 4752642 h 14300"/>
              <a:gd name="T10" fmla="*/ 0 w 2539"/>
              <a:gd name="T11" fmla="*/ 4753122 h 14300"/>
              <a:gd name="T12" fmla="*/ 174239 w 2539"/>
              <a:gd name="T13" fmla="*/ 5016411 h 14300"/>
              <a:gd name="T14" fmla="*/ 0 w 2539"/>
              <a:gd name="T15" fmla="*/ 5279701 h 14300"/>
              <a:gd name="T16" fmla="*/ 0 w 2539"/>
              <a:gd name="T17" fmla="*/ 5279701 h 14300"/>
              <a:gd name="T18" fmla="*/ 0 w 2539"/>
              <a:gd name="T19" fmla="*/ 5281140 h 14300"/>
              <a:gd name="T20" fmla="*/ 175691 w 2539"/>
              <a:gd name="T21" fmla="*/ 5544909 h 14300"/>
              <a:gd name="T22" fmla="*/ 0 w 2539"/>
              <a:gd name="T23" fmla="*/ 5809158 h 14300"/>
              <a:gd name="T24" fmla="*/ 175691 w 2539"/>
              <a:gd name="T25" fmla="*/ 6072927 h 14300"/>
              <a:gd name="T26" fmla="*/ 0 w 2539"/>
              <a:gd name="T27" fmla="*/ 6337176 h 14300"/>
              <a:gd name="T28" fmla="*/ 175691 w 2539"/>
              <a:gd name="T29" fmla="*/ 6600945 h 14300"/>
              <a:gd name="T30" fmla="*/ 0 w 2539"/>
              <a:gd name="T31" fmla="*/ 6858000 h 14300"/>
              <a:gd name="T32" fmla="*/ 1228866 w 2539"/>
              <a:gd name="T33" fmla="*/ 6858000 h 14300"/>
              <a:gd name="T34" fmla="*/ 1228866 w 2539"/>
              <a:gd name="T35" fmla="*/ 0 h 14300"/>
              <a:gd name="T36" fmla="*/ 0 w 2539"/>
              <a:gd name="T37" fmla="*/ 0 h 14300"/>
              <a:gd name="T38" fmla="*/ 175691 w 2539"/>
              <a:gd name="T39" fmla="*/ 264249 h 14300"/>
              <a:gd name="T40" fmla="*/ 0 w 2539"/>
              <a:gd name="T41" fmla="*/ 528018 h 14300"/>
              <a:gd name="T42" fmla="*/ 175691 w 2539"/>
              <a:gd name="T43" fmla="*/ 791787 h 14300"/>
              <a:gd name="T44" fmla="*/ 0 w 2539"/>
              <a:gd name="T45" fmla="*/ 1056036 h 14300"/>
              <a:gd name="T46" fmla="*/ 175691 w 2539"/>
              <a:gd name="T47" fmla="*/ 1319805 h 14300"/>
              <a:gd name="T48" fmla="*/ 0 w 2539"/>
              <a:gd name="T49" fmla="*/ 1584054 h 14300"/>
              <a:gd name="T50" fmla="*/ 175691 w 2539"/>
              <a:gd name="T51" fmla="*/ 1847823 h 14300"/>
              <a:gd name="T52" fmla="*/ 0 w 2539"/>
              <a:gd name="T53" fmla="*/ 2112072 h 14300"/>
              <a:gd name="T54" fmla="*/ 175691 w 2539"/>
              <a:gd name="T55" fmla="*/ 2375841 h 14300"/>
              <a:gd name="T56" fmla="*/ 0 w 2539"/>
              <a:gd name="T57" fmla="*/ 2640090 h 14300"/>
              <a:gd name="T58" fmla="*/ 175691 w 2539"/>
              <a:gd name="T59" fmla="*/ 2903859 h 14300"/>
              <a:gd name="T60" fmla="*/ 0 w 2539"/>
              <a:gd name="T61" fmla="*/ 3168108 h 14300"/>
              <a:gd name="T62" fmla="*/ 175691 w 2539"/>
              <a:gd name="T63" fmla="*/ 3431877 h 14300"/>
              <a:gd name="T64" fmla="*/ 0 w 2539"/>
              <a:gd name="T65" fmla="*/ 3695647 h 14300"/>
              <a:gd name="T66" fmla="*/ 175691 w 2539"/>
              <a:gd name="T67" fmla="*/ 3959896 h 14300"/>
              <a:gd name="T68" fmla="*/ 0 w 2539"/>
              <a:gd name="T69" fmla="*/ 4223665 h 14300"/>
              <a:gd name="T70" fmla="*/ 0 w 2539"/>
              <a:gd name="T71" fmla="*/ 4225103 h 14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CB4C1-0180-4DCA-8137-7CCA1B43302E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0D0B2-64C6-4CCD-BE61-F167E318379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49488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16306 h 14300"/>
              <a:gd name="T2" fmla="*/ 212647 w 2700"/>
              <a:gd name="T3" fmla="*/ 144354 h 14300"/>
              <a:gd name="T4" fmla="*/ 212647 w 2700"/>
              <a:gd name="T5" fmla="*/ 290626 h 14300"/>
              <a:gd name="T6" fmla="*/ 0 w 2700"/>
              <a:gd name="T7" fmla="*/ 418674 h 14300"/>
              <a:gd name="T8" fmla="*/ 212647 w 2700"/>
              <a:gd name="T9" fmla="*/ 546722 h 14300"/>
              <a:gd name="T10" fmla="*/ 212647 w 2700"/>
              <a:gd name="T11" fmla="*/ 692994 h 14300"/>
              <a:gd name="T12" fmla="*/ 0 w 2700"/>
              <a:gd name="T13" fmla="*/ 820083 h 14300"/>
              <a:gd name="T14" fmla="*/ 212647 w 2700"/>
              <a:gd name="T15" fmla="*/ 948130 h 14300"/>
              <a:gd name="T16" fmla="*/ 212647 w 2700"/>
              <a:gd name="T17" fmla="*/ 1094403 h 14300"/>
              <a:gd name="T18" fmla="*/ 0 w 2700"/>
              <a:gd name="T19" fmla="*/ 1221971 h 14300"/>
              <a:gd name="T20" fmla="*/ 212647 w 2700"/>
              <a:gd name="T21" fmla="*/ 1350019 h 14300"/>
              <a:gd name="T22" fmla="*/ 212647 w 2700"/>
              <a:gd name="T23" fmla="*/ 1496291 h 14300"/>
              <a:gd name="T24" fmla="*/ 0 w 2700"/>
              <a:gd name="T25" fmla="*/ 1624339 h 14300"/>
              <a:gd name="T26" fmla="*/ 212647 w 2700"/>
              <a:gd name="T27" fmla="*/ 1752387 h 14300"/>
              <a:gd name="T28" fmla="*/ 212647 w 2700"/>
              <a:gd name="T29" fmla="*/ 1898659 h 14300"/>
              <a:gd name="T30" fmla="*/ 0 w 2700"/>
              <a:gd name="T31" fmla="*/ 2026707 h 14300"/>
              <a:gd name="T32" fmla="*/ 212647 w 2700"/>
              <a:gd name="T33" fmla="*/ 2154755 h 14300"/>
              <a:gd name="T34" fmla="*/ 212647 w 2700"/>
              <a:gd name="T35" fmla="*/ 2301027 h 14300"/>
              <a:gd name="T36" fmla="*/ 0 w 2700"/>
              <a:gd name="T37" fmla="*/ 2429554 h 14300"/>
              <a:gd name="T38" fmla="*/ 212647 w 2700"/>
              <a:gd name="T39" fmla="*/ 2557602 h 14300"/>
              <a:gd name="T40" fmla="*/ 212647 w 2700"/>
              <a:gd name="T41" fmla="*/ 2703874 h 14300"/>
              <a:gd name="T42" fmla="*/ 0 w 2700"/>
              <a:gd name="T43" fmla="*/ 2831443 h 14300"/>
              <a:gd name="T44" fmla="*/ 212647 w 2700"/>
              <a:gd name="T45" fmla="*/ 2959970 h 14300"/>
              <a:gd name="T46" fmla="*/ 212647 w 2700"/>
              <a:gd name="T47" fmla="*/ 3105763 h 14300"/>
              <a:gd name="T48" fmla="*/ 0 w 2700"/>
              <a:gd name="T49" fmla="*/ 3232852 h 14300"/>
              <a:gd name="T50" fmla="*/ 212647 w 2700"/>
              <a:gd name="T51" fmla="*/ 3360900 h 14300"/>
              <a:gd name="T52" fmla="*/ 212647 w 2700"/>
              <a:gd name="T53" fmla="*/ 3507172 h 14300"/>
              <a:gd name="T54" fmla="*/ 0 w 2700"/>
              <a:gd name="T55" fmla="*/ 3635220 h 14300"/>
              <a:gd name="T56" fmla="*/ 212647 w 2700"/>
              <a:gd name="T57" fmla="*/ 3763268 h 14300"/>
              <a:gd name="T58" fmla="*/ 212647 w 2700"/>
              <a:gd name="T59" fmla="*/ 3909540 h 14300"/>
              <a:gd name="T60" fmla="*/ 0 w 2700"/>
              <a:gd name="T61" fmla="*/ 4037588 h 14300"/>
              <a:gd name="T62" fmla="*/ 212647 w 2700"/>
              <a:gd name="T63" fmla="*/ 4165636 h 14300"/>
              <a:gd name="T64" fmla="*/ 212647 w 2700"/>
              <a:gd name="T65" fmla="*/ 4311908 h 14300"/>
              <a:gd name="T66" fmla="*/ 0 w 2700"/>
              <a:gd name="T67" fmla="*/ 4439476 h 14300"/>
              <a:gd name="T68" fmla="*/ 212647 w 2700"/>
              <a:gd name="T69" fmla="*/ 4568003 h 14300"/>
              <a:gd name="T70" fmla="*/ 262425 w 2700"/>
              <a:gd name="T71" fmla="*/ 4655287 h 14300"/>
              <a:gd name="T72" fmla="*/ 44463 w 2700"/>
              <a:gd name="T73" fmla="*/ 4785733 h 14300"/>
              <a:gd name="T74" fmla="*/ 48812 w 2700"/>
              <a:gd name="T75" fmla="*/ 4928648 h 14300"/>
              <a:gd name="T76" fmla="*/ 262425 w 2700"/>
              <a:gd name="T77" fmla="*/ 5058135 h 14300"/>
              <a:gd name="T78" fmla="*/ 46396 w 2700"/>
              <a:gd name="T79" fmla="*/ 5187621 h 14300"/>
              <a:gd name="T80" fmla="*/ 48812 w 2700"/>
              <a:gd name="T81" fmla="*/ 5331016 h 14300"/>
              <a:gd name="T82" fmla="*/ 262425 w 2700"/>
              <a:gd name="T83" fmla="*/ 5460023 h 14300"/>
              <a:gd name="T84" fmla="*/ 46396 w 2700"/>
              <a:gd name="T85" fmla="*/ 5589510 h 14300"/>
              <a:gd name="T86" fmla="*/ 48812 w 2700"/>
              <a:gd name="T87" fmla="*/ 5732425 h 14300"/>
              <a:gd name="T88" fmla="*/ 262425 w 2700"/>
              <a:gd name="T89" fmla="*/ 5861432 h 14300"/>
              <a:gd name="T90" fmla="*/ 46396 w 2700"/>
              <a:gd name="T91" fmla="*/ 5991398 h 14300"/>
              <a:gd name="T92" fmla="*/ 48812 w 2700"/>
              <a:gd name="T93" fmla="*/ 6134793 h 14300"/>
              <a:gd name="T94" fmla="*/ 262425 w 2700"/>
              <a:gd name="T95" fmla="*/ 6263800 h 14300"/>
              <a:gd name="T96" fmla="*/ 46396 w 2700"/>
              <a:gd name="T97" fmla="*/ 6393287 h 14300"/>
              <a:gd name="T98" fmla="*/ 48812 w 2700"/>
              <a:gd name="T99" fmla="*/ 6537161 h 14300"/>
              <a:gd name="T100" fmla="*/ 262425 w 2700"/>
              <a:gd name="T101" fmla="*/ 6666168 h 14300"/>
              <a:gd name="T102" fmla="*/ 46396 w 2700"/>
              <a:gd name="T103" fmla="*/ 6795655 h 14300"/>
              <a:gd name="T104" fmla="*/ 1304878 w 2700"/>
              <a:gd name="T105" fmla="*/ 6858000 h 14300"/>
              <a:gd name="T106" fmla="*/ 1450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162F5-F1A8-41DC-A631-92CDBB28B31C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59DF3-D7BE-4C4A-A747-32E2FECB0E4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481980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175739 w 2658"/>
              <a:gd name="T1" fmla="*/ 0 h 14271"/>
              <a:gd name="T2" fmla="*/ 0 w 2658"/>
              <a:gd name="T3" fmla="*/ 263825 h 14271"/>
              <a:gd name="T4" fmla="*/ 175739 w 2658"/>
              <a:gd name="T5" fmla="*/ 527649 h 14271"/>
              <a:gd name="T6" fmla="*/ 0 w 2658"/>
              <a:gd name="T7" fmla="*/ 791474 h 14271"/>
              <a:gd name="T8" fmla="*/ 175739 w 2658"/>
              <a:gd name="T9" fmla="*/ 1055299 h 14271"/>
              <a:gd name="T10" fmla="*/ 0 w 2658"/>
              <a:gd name="T11" fmla="*/ 1319123 h 14271"/>
              <a:gd name="T12" fmla="*/ 175739 w 2658"/>
              <a:gd name="T13" fmla="*/ 1582468 h 14271"/>
              <a:gd name="T14" fmla="*/ 0 w 2658"/>
              <a:gd name="T15" fmla="*/ 1846292 h 14271"/>
              <a:gd name="T16" fmla="*/ 175739 w 2658"/>
              <a:gd name="T17" fmla="*/ 2110117 h 14271"/>
              <a:gd name="T18" fmla="*/ 0 w 2658"/>
              <a:gd name="T19" fmla="*/ 2373942 h 14271"/>
              <a:gd name="T20" fmla="*/ 175739 w 2658"/>
              <a:gd name="T21" fmla="*/ 2637766 h 14271"/>
              <a:gd name="T22" fmla="*/ 0 w 2658"/>
              <a:gd name="T23" fmla="*/ 2901591 h 14271"/>
              <a:gd name="T24" fmla="*/ 175739 w 2658"/>
              <a:gd name="T25" fmla="*/ 3165416 h 14271"/>
              <a:gd name="T26" fmla="*/ 0 w 2658"/>
              <a:gd name="T27" fmla="*/ 3429240 h 14271"/>
              <a:gd name="T28" fmla="*/ 175739 w 2658"/>
              <a:gd name="T29" fmla="*/ 3693065 h 14271"/>
              <a:gd name="T30" fmla="*/ 0 w 2658"/>
              <a:gd name="T31" fmla="*/ 3956890 h 14271"/>
              <a:gd name="T32" fmla="*/ 175739 w 2658"/>
              <a:gd name="T33" fmla="*/ 4220234 h 14271"/>
              <a:gd name="T34" fmla="*/ 0 w 2658"/>
              <a:gd name="T35" fmla="*/ 4484058 h 14271"/>
              <a:gd name="T36" fmla="*/ 175739 w 2658"/>
              <a:gd name="T37" fmla="*/ 4747883 h 14271"/>
              <a:gd name="T38" fmla="*/ 0 w 2658"/>
              <a:gd name="T39" fmla="*/ 5011708 h 14271"/>
              <a:gd name="T40" fmla="*/ 175739 w 2658"/>
              <a:gd name="T41" fmla="*/ 5275532 h 14271"/>
              <a:gd name="T42" fmla="*/ 0 w 2658"/>
              <a:gd name="T43" fmla="*/ 5539357 h 14271"/>
              <a:gd name="T44" fmla="*/ 175739 w 2658"/>
              <a:gd name="T45" fmla="*/ 5803182 h 14271"/>
              <a:gd name="T46" fmla="*/ 0 w 2658"/>
              <a:gd name="T47" fmla="*/ 6067007 h 14271"/>
              <a:gd name="T48" fmla="*/ 175739 w 2658"/>
              <a:gd name="T49" fmla="*/ 6330831 h 14271"/>
              <a:gd name="T50" fmla="*/ 0 w 2658"/>
              <a:gd name="T51" fmla="*/ 6594175 h 14271"/>
              <a:gd name="T52" fmla="*/ 175739 w 2658"/>
              <a:gd name="T53" fmla="*/ 6858000 h 14271"/>
              <a:gd name="T54" fmla="*/ 1290370 w 2658"/>
              <a:gd name="T55" fmla="*/ 6858000 h 14271"/>
              <a:gd name="T56" fmla="*/ 1290370 w 2658"/>
              <a:gd name="T57" fmla="*/ 481 h 14271"/>
              <a:gd name="T58" fmla="*/ 17573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01BF3-4424-455E-A377-5A22DE1AC07C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A610C-9ACA-48E1-AE69-797BEAB174A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767358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289CD-BC0E-4898-812E-A6A43EF32DBA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CFB45-9A1F-4BF1-AEB1-168A3EE59D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548278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CF9F1-E9BA-4577-88F3-3C23F9C0C1A0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79DBF-2A29-43B1-9F7E-346CAF37AC6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128042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ECD06-8F20-4CE8-943F-B69CD98B9D5E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53895-AB2C-4C0C-8295-D1EE2770F9C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586652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1AE9D-5030-41AB-A4FF-78CB0C415936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2B2FB-3A4B-4871-9BF7-9291A37AF9F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032515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C054D-5469-4F93-96B9-22A37617ACB9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1BF7D-A071-4EEB-BDBC-D210FAA6695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761711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1F623-B4BB-4BA9-94B0-5FCD5E9CC118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E3441-211B-4FAE-844A-6F0F418E898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24859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0" name="Päivämäärän paikkamerkki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82C77-360B-40F4-9F3F-4C48F04B9639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146FE-DE78-43ED-B92F-F451ED1A685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9561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9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6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0" y="5199063"/>
            <a:ext cx="12193588" cy="1646237"/>
          </a:xfrm>
          <a:custGeom>
            <a:avLst/>
            <a:gdLst>
              <a:gd name="T0" fmla="*/ 12193200 w 25400"/>
              <a:gd name="T1" fmla="*/ 87335 h 3411"/>
              <a:gd name="T2" fmla="*/ 11746276 w 25400"/>
              <a:gd name="T3" fmla="*/ 217131 h 3411"/>
              <a:gd name="T4" fmla="*/ 11704992 w 25400"/>
              <a:gd name="T5" fmla="*/ 217131 h 3411"/>
              <a:gd name="T6" fmla="*/ 10892272 w 25400"/>
              <a:gd name="T7" fmla="*/ 0 h 3411"/>
              <a:gd name="T8" fmla="*/ 10079552 w 25400"/>
              <a:gd name="T9" fmla="*/ 217131 h 3411"/>
              <a:gd name="T10" fmla="*/ 9266832 w 25400"/>
              <a:gd name="T11" fmla="*/ 0 h 3411"/>
              <a:gd name="T12" fmla="*/ 8454112 w 25400"/>
              <a:gd name="T13" fmla="*/ 217131 h 3411"/>
              <a:gd name="T14" fmla="*/ 7641872 w 25400"/>
              <a:gd name="T15" fmla="*/ 0 h 3411"/>
              <a:gd name="T16" fmla="*/ 6829152 w 25400"/>
              <a:gd name="T17" fmla="*/ 217131 h 3411"/>
              <a:gd name="T18" fmla="*/ 6016432 w 25400"/>
              <a:gd name="T19" fmla="*/ 0 h 3411"/>
              <a:gd name="T20" fmla="*/ 5203712 w 25400"/>
              <a:gd name="T21" fmla="*/ 217131 h 3411"/>
              <a:gd name="T22" fmla="*/ 4390992 w 25400"/>
              <a:gd name="T23" fmla="*/ 0 h 3411"/>
              <a:gd name="T24" fmla="*/ 3578272 w 25400"/>
              <a:gd name="T25" fmla="*/ 217131 h 3411"/>
              <a:gd name="T26" fmla="*/ 2765552 w 25400"/>
              <a:gd name="T27" fmla="*/ 0 h 3411"/>
              <a:gd name="T28" fmla="*/ 1952832 w 25400"/>
              <a:gd name="T29" fmla="*/ 217131 h 3411"/>
              <a:gd name="T30" fmla="*/ 1140592 w 25400"/>
              <a:gd name="T31" fmla="*/ 0 h 3411"/>
              <a:gd name="T32" fmla="*/ 327872 w 25400"/>
              <a:gd name="T33" fmla="*/ 217131 h 3411"/>
              <a:gd name="T34" fmla="*/ 0 w 25400"/>
              <a:gd name="T35" fmla="*/ 148614 h 3411"/>
              <a:gd name="T36" fmla="*/ 0 w 25400"/>
              <a:gd name="T37" fmla="*/ 1645854 h 3411"/>
              <a:gd name="T38" fmla="*/ 12193200 w 25400"/>
              <a:gd name="T39" fmla="*/ 1645854 h 3411"/>
              <a:gd name="T40" fmla="*/ 12193200 w 25400"/>
              <a:gd name="T41" fmla="*/ 87335 h 34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8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6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03583-DBA3-4E51-9577-D003BE5B364F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7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8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3C52-3939-4B31-8F57-2F1453C4713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366026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8715375" y="3384550"/>
            <a:ext cx="3460750" cy="3475038"/>
          </a:xfrm>
          <a:custGeom>
            <a:avLst/>
            <a:gdLst>
              <a:gd name="T0" fmla="*/ 0 w 7208"/>
              <a:gd name="T1" fmla="*/ 3474385 h 7249"/>
              <a:gd name="T2" fmla="*/ 3459636 w 7208"/>
              <a:gd name="T3" fmla="*/ 3474385 h 7249"/>
              <a:gd name="T4" fmla="*/ 3459636 w 7208"/>
              <a:gd name="T5" fmla="*/ 0 h 7249"/>
              <a:gd name="T6" fmla="*/ 3210051 w 7208"/>
              <a:gd name="T7" fmla="*/ 476895 h 7249"/>
              <a:gd name="T8" fmla="*/ 3210051 w 7208"/>
              <a:gd name="T9" fmla="*/ 476895 h 7249"/>
              <a:gd name="T10" fmla="*/ 2482414 w 7208"/>
              <a:gd name="T11" fmla="*/ 898193 h 7249"/>
              <a:gd name="T12" fmla="*/ 2482414 w 7208"/>
              <a:gd name="T13" fmla="*/ 898193 h 7249"/>
              <a:gd name="T14" fmla="*/ 2060519 w 7208"/>
              <a:gd name="T15" fmla="*/ 1624319 h 7249"/>
              <a:gd name="T16" fmla="*/ 2060519 w 7208"/>
              <a:gd name="T17" fmla="*/ 1624319 h 7249"/>
              <a:gd name="T18" fmla="*/ 1333361 w 7208"/>
              <a:gd name="T19" fmla="*/ 2045617 h 7249"/>
              <a:gd name="T20" fmla="*/ 1333361 w 7208"/>
              <a:gd name="T21" fmla="*/ 2045617 h 7249"/>
              <a:gd name="T22" fmla="*/ 911466 w 7208"/>
              <a:gd name="T23" fmla="*/ 2771743 h 7249"/>
              <a:gd name="T24" fmla="*/ 911466 w 7208"/>
              <a:gd name="T25" fmla="*/ 2771743 h 7249"/>
              <a:gd name="T26" fmla="*/ 184309 w 7208"/>
              <a:gd name="T27" fmla="*/ 3193041 h 7249"/>
              <a:gd name="T28" fmla="*/ 184309 w 7208"/>
              <a:gd name="T29" fmla="*/ 3193041 h 7249"/>
              <a:gd name="T30" fmla="*/ 0 w 7208"/>
              <a:gd name="T31" fmla="*/ 347438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36"/>
          <p:cNvGrpSpPr/>
          <p:nvPr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69072725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55157223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F4F39-16EF-4CAE-8D7D-D7E28F08240C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42C2E-1894-47C6-8C45-A75AB5596D3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013823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D144D-A55D-46C5-A00D-1C253264F70D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8BA27-5A6D-4D9A-B51A-B3F539A5E9A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047746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2504148 w 19559"/>
              <a:gd name="T1" fmla="*/ 6858000 h 14300"/>
              <a:gd name="T2" fmla="*/ 2712107 w 19559"/>
              <a:gd name="T3" fmla="*/ 6505508 h 14300"/>
              <a:gd name="T4" fmla="*/ 3439722 w 19559"/>
              <a:gd name="T5" fmla="*/ 6083957 h 14300"/>
              <a:gd name="T6" fmla="*/ 3861883 w 19559"/>
              <a:gd name="T7" fmla="*/ 5357393 h 14300"/>
              <a:gd name="T8" fmla="*/ 4589498 w 19559"/>
              <a:gd name="T9" fmla="*/ 4935842 h 14300"/>
              <a:gd name="T10" fmla="*/ 5011659 w 19559"/>
              <a:gd name="T11" fmla="*/ 4209277 h 14300"/>
              <a:gd name="T12" fmla="*/ 5739754 w 19559"/>
              <a:gd name="T13" fmla="*/ 3787726 h 14300"/>
              <a:gd name="T14" fmla="*/ 6161915 w 19559"/>
              <a:gd name="T15" fmla="*/ 3060682 h 14300"/>
              <a:gd name="T16" fmla="*/ 6889530 w 19559"/>
              <a:gd name="T17" fmla="*/ 2639131 h 14300"/>
              <a:gd name="T18" fmla="*/ 7311690 w 19559"/>
              <a:gd name="T19" fmla="*/ 1912567 h 14300"/>
              <a:gd name="T20" fmla="*/ 8039305 w 19559"/>
              <a:gd name="T21" fmla="*/ 1491016 h 14300"/>
              <a:gd name="T22" fmla="*/ 8461466 w 19559"/>
              <a:gd name="T23" fmla="*/ 764451 h 14300"/>
              <a:gd name="T24" fmla="*/ 9188601 w 19559"/>
              <a:gd name="T25" fmla="*/ 343380 h 14300"/>
              <a:gd name="T26" fmla="*/ 9393678 w 19559"/>
              <a:gd name="T27" fmla="*/ 0 h 14300"/>
              <a:gd name="T28" fmla="*/ 0 w 19559"/>
              <a:gd name="T29" fmla="*/ 0 h 14300"/>
              <a:gd name="T30" fmla="*/ 0 w 19559"/>
              <a:gd name="T31" fmla="*/ 6858000 h 14300"/>
              <a:gd name="T32" fmla="*/ 2504148 w 19559"/>
              <a:gd name="T33" fmla="*/ 685800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5665040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5313600 w 25400"/>
              <a:gd name="T1" fmla="*/ 6858000 h 14300"/>
              <a:gd name="T2" fmla="*/ 5521440 w 25400"/>
              <a:gd name="T3" fmla="*/ 6505508 h 14300"/>
              <a:gd name="T4" fmla="*/ 6248640 w 25400"/>
              <a:gd name="T5" fmla="*/ 6083957 h 14300"/>
              <a:gd name="T6" fmla="*/ 6670560 w 25400"/>
              <a:gd name="T7" fmla="*/ 5357393 h 14300"/>
              <a:gd name="T8" fmla="*/ 7397760 w 25400"/>
              <a:gd name="T9" fmla="*/ 4935842 h 14300"/>
              <a:gd name="T10" fmla="*/ 7819680 w 25400"/>
              <a:gd name="T11" fmla="*/ 4209277 h 14300"/>
              <a:gd name="T12" fmla="*/ 8547360 w 25400"/>
              <a:gd name="T13" fmla="*/ 3787726 h 14300"/>
              <a:gd name="T14" fmla="*/ 8969280 w 25400"/>
              <a:gd name="T15" fmla="*/ 3060682 h 14300"/>
              <a:gd name="T16" fmla="*/ 9696480 w 25400"/>
              <a:gd name="T17" fmla="*/ 2639131 h 14300"/>
              <a:gd name="T18" fmla="*/ 10118400 w 25400"/>
              <a:gd name="T19" fmla="*/ 1912567 h 14300"/>
              <a:gd name="T20" fmla="*/ 10845600 w 25400"/>
              <a:gd name="T21" fmla="*/ 1491016 h 14300"/>
              <a:gd name="T22" fmla="*/ 11267520 w 25400"/>
              <a:gd name="T23" fmla="*/ 764451 h 14300"/>
              <a:gd name="T24" fmla="*/ 11994240 w 25400"/>
              <a:gd name="T25" fmla="*/ 343380 h 14300"/>
              <a:gd name="T26" fmla="*/ 12192000 w 25400"/>
              <a:gd name="T27" fmla="*/ 23020 h 14300"/>
              <a:gd name="T28" fmla="*/ 12192000 w 25400"/>
              <a:gd name="T29" fmla="*/ 0 h 14300"/>
              <a:gd name="T30" fmla="*/ 0 w 25400"/>
              <a:gd name="T31" fmla="*/ 0 h 14300"/>
              <a:gd name="T32" fmla="*/ 0 w 25400"/>
              <a:gd name="T33" fmla="*/ 6858000 h 14300"/>
              <a:gd name="T34" fmla="*/ 5313600 w 25400"/>
              <a:gd name="T35" fmla="*/ 6858000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66151204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3079742 h 8063"/>
              <a:gd name="T2" fmla="*/ 1219200 w 25400"/>
              <a:gd name="T3" fmla="*/ 3888500 h 8063"/>
              <a:gd name="T4" fmla="*/ 2438400 w 25400"/>
              <a:gd name="T5" fmla="*/ 3079742 h 8063"/>
              <a:gd name="T6" fmla="*/ 3657600 w 25400"/>
              <a:gd name="T7" fmla="*/ 3888500 h 8063"/>
              <a:gd name="T8" fmla="*/ 4876800 w 25400"/>
              <a:gd name="T9" fmla="*/ 3079742 h 8063"/>
              <a:gd name="T10" fmla="*/ 6096000 w 25400"/>
              <a:gd name="T11" fmla="*/ 3888500 h 8063"/>
              <a:gd name="T12" fmla="*/ 7315200 w 25400"/>
              <a:gd name="T13" fmla="*/ 3079742 h 8063"/>
              <a:gd name="T14" fmla="*/ 8534400 w 25400"/>
              <a:gd name="T15" fmla="*/ 3888500 h 8063"/>
              <a:gd name="T16" fmla="*/ 9753600 w 25400"/>
              <a:gd name="T17" fmla="*/ 3079742 h 8063"/>
              <a:gd name="T18" fmla="*/ 10972800 w 25400"/>
              <a:gd name="T19" fmla="*/ 3888500 h 8063"/>
              <a:gd name="T20" fmla="*/ 12192000 w 25400"/>
              <a:gd name="T21" fmla="*/ 3079742 h 8063"/>
              <a:gd name="T22" fmla="*/ 12192000 w 25400"/>
              <a:gd name="T23" fmla="*/ 0 h 8063"/>
              <a:gd name="T24" fmla="*/ 0 w 25400"/>
              <a:gd name="T25" fmla="*/ 0 h 8063"/>
              <a:gd name="T26" fmla="*/ 0 w 25400"/>
              <a:gd name="T27" fmla="*/ 3079742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88611735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4766642 h 11590"/>
              <a:gd name="T2" fmla="*/ 1219320 w 25400"/>
              <a:gd name="T3" fmla="*/ 5572461 h 11590"/>
              <a:gd name="T4" fmla="*/ 2438640 w 25400"/>
              <a:gd name="T5" fmla="*/ 4766642 h 11590"/>
              <a:gd name="T6" fmla="*/ 3657960 w 25400"/>
              <a:gd name="T7" fmla="*/ 5572461 h 11590"/>
              <a:gd name="T8" fmla="*/ 4877280 w 25400"/>
              <a:gd name="T9" fmla="*/ 4766642 h 11590"/>
              <a:gd name="T10" fmla="*/ 6096600 w 25400"/>
              <a:gd name="T11" fmla="*/ 5572461 h 11590"/>
              <a:gd name="T12" fmla="*/ 7315920 w 25400"/>
              <a:gd name="T13" fmla="*/ 4766642 h 11590"/>
              <a:gd name="T14" fmla="*/ 8535240 w 25400"/>
              <a:gd name="T15" fmla="*/ 5572461 h 11590"/>
              <a:gd name="T16" fmla="*/ 9754560 w 25400"/>
              <a:gd name="T17" fmla="*/ 4766642 h 11590"/>
              <a:gd name="T18" fmla="*/ 10973880 w 25400"/>
              <a:gd name="T19" fmla="*/ 5572461 h 11590"/>
              <a:gd name="T20" fmla="*/ 12193200 w 25400"/>
              <a:gd name="T21" fmla="*/ 4766642 h 11590"/>
              <a:gd name="T22" fmla="*/ 12193200 w 25400"/>
              <a:gd name="T23" fmla="*/ 0 h 11590"/>
              <a:gd name="T24" fmla="*/ 0 w 25400"/>
              <a:gd name="T25" fmla="*/ 0 h 11590"/>
              <a:gd name="T26" fmla="*/ 0 w 25400"/>
              <a:gd name="T27" fmla="*/ 4766642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65102581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12192000" cy="6858000"/>
          </a:xfrm>
          <a:custGeom>
            <a:avLst/>
            <a:gdLst>
              <a:gd name="T0" fmla="*/ 7305472 w 15203"/>
              <a:gd name="T1" fmla="*/ 6858000 h 14300"/>
              <a:gd name="T2" fmla="*/ 6736046 w 15203"/>
              <a:gd name="T3" fmla="*/ 6003388 h 14300"/>
              <a:gd name="T4" fmla="*/ 7305472 w 15203"/>
              <a:gd name="T5" fmla="*/ 5142061 h 14300"/>
              <a:gd name="T6" fmla="*/ 6736046 w 15203"/>
              <a:gd name="T7" fmla="*/ 4280735 h 14300"/>
              <a:gd name="T8" fmla="*/ 7305472 w 15203"/>
              <a:gd name="T9" fmla="*/ 3419888 h 14300"/>
              <a:gd name="T10" fmla="*/ 6736046 w 15203"/>
              <a:gd name="T11" fmla="*/ 2558562 h 14300"/>
              <a:gd name="T12" fmla="*/ 7305472 w 15203"/>
              <a:gd name="T13" fmla="*/ 1697715 h 14300"/>
              <a:gd name="T14" fmla="*/ 6736046 w 15203"/>
              <a:gd name="T15" fmla="*/ 836388 h 14300"/>
              <a:gd name="T16" fmla="*/ 7304991 w 15203"/>
              <a:gd name="T17" fmla="*/ 0 h 14300"/>
              <a:gd name="T18" fmla="*/ 0 w 15203"/>
              <a:gd name="T19" fmla="*/ 0 h 14300"/>
              <a:gd name="T20" fmla="*/ 0 w 15203"/>
              <a:gd name="T21" fmla="*/ 1568708 h 14300"/>
              <a:gd name="T22" fmla="*/ 0 w 15203"/>
              <a:gd name="T23" fmla="*/ 6858000 h 14300"/>
              <a:gd name="T24" fmla="*/ 7305472 w 15203"/>
              <a:gd name="T25" fmla="*/ 6858000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774623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66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6858000 h 14300"/>
              <a:gd name="T4" fmla="*/ 9678540 w 20142"/>
              <a:gd name="T5" fmla="*/ 6858000 h 14300"/>
              <a:gd name="T6" fmla="*/ 9109582 w 20142"/>
              <a:gd name="T7" fmla="*/ 6003388 h 14300"/>
              <a:gd name="T8" fmla="*/ 9679021 w 20142"/>
              <a:gd name="T9" fmla="*/ 5142061 h 14300"/>
              <a:gd name="T10" fmla="*/ 9109582 w 20142"/>
              <a:gd name="T11" fmla="*/ 4280735 h 14300"/>
              <a:gd name="T12" fmla="*/ 9679021 w 20142"/>
              <a:gd name="T13" fmla="*/ 3419888 h 14300"/>
              <a:gd name="T14" fmla="*/ 9109582 w 20142"/>
              <a:gd name="T15" fmla="*/ 2558562 h 14300"/>
              <a:gd name="T16" fmla="*/ 9679021 w 20142"/>
              <a:gd name="T17" fmla="*/ 1697715 h 14300"/>
              <a:gd name="T18" fmla="*/ 9109582 w 20142"/>
              <a:gd name="T19" fmla="*/ 836388 h 14300"/>
              <a:gd name="T20" fmla="*/ 9678540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82147786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6858000 h 14293"/>
              <a:gd name="T2" fmla="*/ 2725435 w 20470"/>
              <a:gd name="T3" fmla="*/ 6858000 h 14293"/>
              <a:gd name="T4" fmla="*/ 2544187 w 20470"/>
              <a:gd name="T5" fmla="*/ 6485663 h 14293"/>
              <a:gd name="T6" fmla="*/ 2623782 w 20470"/>
              <a:gd name="T7" fmla="*/ 6066305 h 14293"/>
              <a:gd name="T8" fmla="*/ 3042379 w 20470"/>
              <a:gd name="T9" fmla="*/ 5987135 h 14293"/>
              <a:gd name="T10" fmla="*/ 3796141 w 20470"/>
              <a:gd name="T11" fmla="*/ 6355154 h 14293"/>
              <a:gd name="T12" fmla="*/ 4196038 w 20470"/>
              <a:gd name="T13" fmla="*/ 6269746 h 14293"/>
              <a:gd name="T14" fmla="*/ 4277552 w 20470"/>
              <a:gd name="T15" fmla="*/ 5859025 h 14293"/>
              <a:gd name="T16" fmla="*/ 3914576 w 20470"/>
              <a:gd name="T17" fmla="*/ 5114351 h 14293"/>
              <a:gd name="T18" fmla="*/ 3994172 w 20470"/>
              <a:gd name="T19" fmla="*/ 4694993 h 14293"/>
              <a:gd name="T20" fmla="*/ 4412768 w 20470"/>
              <a:gd name="T21" fmla="*/ 4615823 h 14293"/>
              <a:gd name="T22" fmla="*/ 5166530 w 20470"/>
              <a:gd name="T23" fmla="*/ 4983841 h 14293"/>
              <a:gd name="T24" fmla="*/ 5566427 w 20470"/>
              <a:gd name="T25" fmla="*/ 4898434 h 14293"/>
              <a:gd name="T26" fmla="*/ 5648420 w 20470"/>
              <a:gd name="T27" fmla="*/ 4487712 h 14293"/>
              <a:gd name="T28" fmla="*/ 5284965 w 20470"/>
              <a:gd name="T29" fmla="*/ 3743039 h 14293"/>
              <a:gd name="T30" fmla="*/ 5364561 w 20470"/>
              <a:gd name="T31" fmla="*/ 3323681 h 14293"/>
              <a:gd name="T32" fmla="*/ 5783158 w 20470"/>
              <a:gd name="T33" fmla="*/ 3244511 h 14293"/>
              <a:gd name="T34" fmla="*/ 6535961 w 20470"/>
              <a:gd name="T35" fmla="*/ 3613969 h 14293"/>
              <a:gd name="T36" fmla="*/ 6934419 w 20470"/>
              <a:gd name="T37" fmla="*/ 3530001 h 14293"/>
              <a:gd name="T38" fmla="*/ 7015932 w 20470"/>
              <a:gd name="T39" fmla="*/ 3118799 h 14293"/>
              <a:gd name="T40" fmla="*/ 6652957 w 20470"/>
              <a:gd name="T41" fmla="*/ 2374126 h 14293"/>
              <a:gd name="T42" fmla="*/ 6732073 w 20470"/>
              <a:gd name="T43" fmla="*/ 1955247 h 14293"/>
              <a:gd name="T44" fmla="*/ 7150670 w 20470"/>
              <a:gd name="T45" fmla="*/ 1876078 h 14293"/>
              <a:gd name="T46" fmla="*/ 7904911 w 20470"/>
              <a:gd name="T47" fmla="*/ 2243616 h 14293"/>
              <a:gd name="T48" fmla="*/ 8304808 w 20470"/>
              <a:gd name="T49" fmla="*/ 2158689 h 14293"/>
              <a:gd name="T50" fmla="*/ 8386322 w 20470"/>
              <a:gd name="T51" fmla="*/ 1747487 h 14293"/>
              <a:gd name="T52" fmla="*/ 8023346 w 20470"/>
              <a:gd name="T53" fmla="*/ 1002814 h 14293"/>
              <a:gd name="T54" fmla="*/ 8102942 w 20470"/>
              <a:gd name="T55" fmla="*/ 583935 h 14293"/>
              <a:gd name="T56" fmla="*/ 8521539 w 20470"/>
              <a:gd name="T57" fmla="*/ 504286 h 14293"/>
              <a:gd name="T58" fmla="*/ 9275780 w 20470"/>
              <a:gd name="T59" fmla="*/ 872304 h 14293"/>
              <a:gd name="T60" fmla="*/ 9675677 w 20470"/>
              <a:gd name="T61" fmla="*/ 786417 h 14293"/>
              <a:gd name="T62" fmla="*/ 9757190 w 20470"/>
              <a:gd name="T63" fmla="*/ 375695 h 14293"/>
              <a:gd name="T64" fmla="*/ 9574024 w 20470"/>
              <a:gd name="T65" fmla="*/ 0 h 14293"/>
              <a:gd name="T66" fmla="*/ 0 w 20470"/>
              <a:gd name="T67" fmla="*/ 0 h 14293"/>
              <a:gd name="T68" fmla="*/ 0 w 20470"/>
              <a:gd name="T69" fmla="*/ 6858000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91261075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6858000 h 14293"/>
              <a:gd name="T2" fmla="*/ 5607912 w 25400"/>
              <a:gd name="T3" fmla="*/ 6858000 h 14293"/>
              <a:gd name="T4" fmla="*/ 5425974 w 25400"/>
              <a:gd name="T5" fmla="*/ 6485663 h 14293"/>
              <a:gd name="T6" fmla="*/ 5505662 w 25400"/>
              <a:gd name="T7" fmla="*/ 6066305 h 14293"/>
              <a:gd name="T8" fmla="*/ 5924743 w 25400"/>
              <a:gd name="T9" fmla="*/ 5987135 h 14293"/>
              <a:gd name="T10" fmla="*/ 6679377 w 25400"/>
              <a:gd name="T11" fmla="*/ 6355154 h 14293"/>
              <a:gd name="T12" fmla="*/ 7079737 w 25400"/>
              <a:gd name="T13" fmla="*/ 6269746 h 14293"/>
              <a:gd name="T14" fmla="*/ 7161825 w 25400"/>
              <a:gd name="T15" fmla="*/ 5859025 h 14293"/>
              <a:gd name="T16" fmla="*/ 6797949 w 25400"/>
              <a:gd name="T17" fmla="*/ 5114351 h 14293"/>
              <a:gd name="T18" fmla="*/ 6877637 w 25400"/>
              <a:gd name="T19" fmla="*/ 4694993 h 14293"/>
              <a:gd name="T20" fmla="*/ 7296718 w 25400"/>
              <a:gd name="T21" fmla="*/ 4615823 h 14293"/>
              <a:gd name="T22" fmla="*/ 8051832 w 25400"/>
              <a:gd name="T23" fmla="*/ 4983841 h 14293"/>
              <a:gd name="T24" fmla="*/ 8452192 w 25400"/>
              <a:gd name="T25" fmla="*/ 4898434 h 14293"/>
              <a:gd name="T26" fmla="*/ 8533800 w 25400"/>
              <a:gd name="T27" fmla="*/ 4487712 h 14293"/>
              <a:gd name="T28" fmla="*/ 8170404 w 25400"/>
              <a:gd name="T29" fmla="*/ 3743039 h 14293"/>
              <a:gd name="T30" fmla="*/ 8249612 w 25400"/>
              <a:gd name="T31" fmla="*/ 3323681 h 14293"/>
              <a:gd name="T32" fmla="*/ 8668693 w 25400"/>
              <a:gd name="T33" fmla="*/ 3244511 h 14293"/>
              <a:gd name="T34" fmla="*/ 9422367 w 25400"/>
              <a:gd name="T35" fmla="*/ 3613969 h 14293"/>
              <a:gd name="T36" fmla="*/ 9821287 w 25400"/>
              <a:gd name="T37" fmla="*/ 3530001 h 14293"/>
              <a:gd name="T38" fmla="*/ 9902895 w 25400"/>
              <a:gd name="T39" fmla="*/ 3118799 h 14293"/>
              <a:gd name="T40" fmla="*/ 9539499 w 25400"/>
              <a:gd name="T41" fmla="*/ 2374126 h 14293"/>
              <a:gd name="T42" fmla="*/ 9619187 w 25400"/>
              <a:gd name="T43" fmla="*/ 1955247 h 14293"/>
              <a:gd name="T44" fmla="*/ 10038268 w 25400"/>
              <a:gd name="T45" fmla="*/ 1876078 h 14293"/>
              <a:gd name="T46" fmla="*/ 10792902 w 25400"/>
              <a:gd name="T47" fmla="*/ 2243616 h 14293"/>
              <a:gd name="T48" fmla="*/ 11193262 w 25400"/>
              <a:gd name="T49" fmla="*/ 2158689 h 14293"/>
              <a:gd name="T50" fmla="*/ 11274870 w 25400"/>
              <a:gd name="T51" fmla="*/ 1747487 h 14293"/>
              <a:gd name="T52" fmla="*/ 10911474 w 25400"/>
              <a:gd name="T53" fmla="*/ 1002814 h 14293"/>
              <a:gd name="T54" fmla="*/ 10991162 w 25400"/>
              <a:gd name="T55" fmla="*/ 583935 h 14293"/>
              <a:gd name="T56" fmla="*/ 11410243 w 25400"/>
              <a:gd name="T57" fmla="*/ 504286 h 14293"/>
              <a:gd name="T58" fmla="*/ 12165357 w 25400"/>
              <a:gd name="T59" fmla="*/ 872304 h 14293"/>
              <a:gd name="T60" fmla="*/ 12193200 w 25400"/>
              <a:gd name="T61" fmla="*/ 881421 h 14293"/>
              <a:gd name="T62" fmla="*/ 12193200 w 25400"/>
              <a:gd name="T63" fmla="*/ 0 h 14293"/>
              <a:gd name="T64" fmla="*/ 0 w 25400"/>
              <a:gd name="T65" fmla="*/ 0 h 14293"/>
              <a:gd name="T66" fmla="*/ 0 w 25400"/>
              <a:gd name="T67" fmla="*/ 6858000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78515998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 noChangeAspect="1"/>
          </p:cNvSpPr>
          <p:nvPr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12981 w 20233"/>
              <a:gd name="T1" fmla="*/ 6251 h 14300"/>
              <a:gd name="T2" fmla="*/ 12981 w 20233"/>
              <a:gd name="T3" fmla="*/ 6876000 h 14300"/>
              <a:gd name="T4" fmla="*/ 3610270 w 20233"/>
              <a:gd name="T5" fmla="*/ 6876000 h 14300"/>
              <a:gd name="T6" fmla="*/ 3608347 w 20233"/>
              <a:gd name="T7" fmla="*/ 6056169 h 14300"/>
              <a:gd name="T8" fmla="*/ 4484350 w 20233"/>
              <a:gd name="T9" fmla="*/ 6058573 h 14300"/>
              <a:gd name="T10" fmla="*/ 4481946 w 20233"/>
              <a:gd name="T11" fmla="*/ 5182004 h 14300"/>
              <a:gd name="T12" fmla="*/ 5358431 w 20233"/>
              <a:gd name="T13" fmla="*/ 5184408 h 14300"/>
              <a:gd name="T14" fmla="*/ 5356027 w 20233"/>
              <a:gd name="T15" fmla="*/ 4368424 h 14300"/>
              <a:gd name="T16" fmla="*/ 6232031 w 20233"/>
              <a:gd name="T17" fmla="*/ 4370828 h 14300"/>
              <a:gd name="T18" fmla="*/ 6229627 w 20233"/>
              <a:gd name="T19" fmla="*/ 3494258 h 14300"/>
              <a:gd name="T20" fmla="*/ 7106111 w 20233"/>
              <a:gd name="T21" fmla="*/ 3496662 h 14300"/>
              <a:gd name="T22" fmla="*/ 7103707 w 20233"/>
              <a:gd name="T23" fmla="*/ 2620573 h 14300"/>
              <a:gd name="T24" fmla="*/ 7980192 w 20233"/>
              <a:gd name="T25" fmla="*/ 2622978 h 14300"/>
              <a:gd name="T26" fmla="*/ 7977788 w 20233"/>
              <a:gd name="T27" fmla="*/ 1746408 h 14300"/>
              <a:gd name="T28" fmla="*/ 8853791 w 20233"/>
              <a:gd name="T29" fmla="*/ 1748812 h 14300"/>
              <a:gd name="T30" fmla="*/ 8851388 w 20233"/>
              <a:gd name="T31" fmla="*/ 872723 h 14300"/>
              <a:gd name="T32" fmla="*/ 9727872 w 20233"/>
              <a:gd name="T33" fmla="*/ 875127 h 14300"/>
              <a:gd name="T34" fmla="*/ 9725468 w 20233"/>
              <a:gd name="T35" fmla="*/ 0 h 14300"/>
              <a:gd name="T36" fmla="*/ 12981 w 20233"/>
              <a:gd name="T37" fmla="*/ 625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20677284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6858000 h 14300"/>
              <a:gd name="T4" fmla="*/ 6962125 w 25400"/>
              <a:gd name="T5" fmla="*/ 6858000 h 14300"/>
              <a:gd name="T6" fmla="*/ 6959725 w 25400"/>
              <a:gd name="T7" fmla="*/ 6040315 h 14300"/>
              <a:gd name="T8" fmla="*/ 7834851 w 25400"/>
              <a:gd name="T9" fmla="*/ 6042713 h 14300"/>
              <a:gd name="T10" fmla="*/ 7832451 w 25400"/>
              <a:gd name="T11" fmla="*/ 5168438 h 14300"/>
              <a:gd name="T12" fmla="*/ 8707097 w 25400"/>
              <a:gd name="T13" fmla="*/ 5170836 h 14300"/>
              <a:gd name="T14" fmla="*/ 8704697 w 25400"/>
              <a:gd name="T15" fmla="*/ 4356988 h 14300"/>
              <a:gd name="T16" fmla="*/ 9579823 w 25400"/>
              <a:gd name="T17" fmla="*/ 4359386 h 14300"/>
              <a:gd name="T18" fmla="*/ 9577423 w 25400"/>
              <a:gd name="T19" fmla="*/ 3485111 h 14300"/>
              <a:gd name="T20" fmla="*/ 10452069 w 25400"/>
              <a:gd name="T21" fmla="*/ 3487509 h 14300"/>
              <a:gd name="T22" fmla="*/ 10449668 w 25400"/>
              <a:gd name="T23" fmla="*/ 2613713 h 14300"/>
              <a:gd name="T24" fmla="*/ 11324795 w 25400"/>
              <a:gd name="T25" fmla="*/ 2616111 h 14300"/>
              <a:gd name="T26" fmla="*/ 11322394 w 25400"/>
              <a:gd name="T27" fmla="*/ 1741836 h 14300"/>
              <a:gd name="T28" fmla="*/ 12193200 w 25400"/>
              <a:gd name="T29" fmla="*/ 1744234 h 14300"/>
              <a:gd name="T30" fmla="*/ 12193200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24280668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2504148 w 19559"/>
              <a:gd name="T1" fmla="*/ 6858000 h 14300"/>
              <a:gd name="T2" fmla="*/ 2712107 w 19559"/>
              <a:gd name="T3" fmla="*/ 6505508 h 14300"/>
              <a:gd name="T4" fmla="*/ 3439722 w 19559"/>
              <a:gd name="T5" fmla="*/ 6083957 h 14300"/>
              <a:gd name="T6" fmla="*/ 3861883 w 19559"/>
              <a:gd name="T7" fmla="*/ 5357393 h 14300"/>
              <a:gd name="T8" fmla="*/ 4589498 w 19559"/>
              <a:gd name="T9" fmla="*/ 4935842 h 14300"/>
              <a:gd name="T10" fmla="*/ 5011659 w 19559"/>
              <a:gd name="T11" fmla="*/ 4209277 h 14300"/>
              <a:gd name="T12" fmla="*/ 5739754 w 19559"/>
              <a:gd name="T13" fmla="*/ 3787726 h 14300"/>
              <a:gd name="T14" fmla="*/ 6161915 w 19559"/>
              <a:gd name="T15" fmla="*/ 3060682 h 14300"/>
              <a:gd name="T16" fmla="*/ 6889530 w 19559"/>
              <a:gd name="T17" fmla="*/ 2639131 h 14300"/>
              <a:gd name="T18" fmla="*/ 7311690 w 19559"/>
              <a:gd name="T19" fmla="*/ 1912567 h 14300"/>
              <a:gd name="T20" fmla="*/ 8039305 w 19559"/>
              <a:gd name="T21" fmla="*/ 1491016 h 14300"/>
              <a:gd name="T22" fmla="*/ 8461466 w 19559"/>
              <a:gd name="T23" fmla="*/ 764451 h 14300"/>
              <a:gd name="T24" fmla="*/ 9188601 w 19559"/>
              <a:gd name="T25" fmla="*/ 343380 h 14300"/>
              <a:gd name="T26" fmla="*/ 9393678 w 19559"/>
              <a:gd name="T27" fmla="*/ 0 h 14300"/>
              <a:gd name="T28" fmla="*/ 0 w 19559"/>
              <a:gd name="T29" fmla="*/ 0 h 14300"/>
              <a:gd name="T30" fmla="*/ 0 w 19559"/>
              <a:gd name="T31" fmla="*/ 6858000 h 14300"/>
              <a:gd name="T32" fmla="*/ 2504148 w 19559"/>
              <a:gd name="T33" fmla="*/ 685800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2613853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5313600 w 25400"/>
              <a:gd name="T1" fmla="*/ 6858000 h 14300"/>
              <a:gd name="T2" fmla="*/ 5521440 w 25400"/>
              <a:gd name="T3" fmla="*/ 6505508 h 14300"/>
              <a:gd name="T4" fmla="*/ 6248640 w 25400"/>
              <a:gd name="T5" fmla="*/ 6083957 h 14300"/>
              <a:gd name="T6" fmla="*/ 6670560 w 25400"/>
              <a:gd name="T7" fmla="*/ 5357393 h 14300"/>
              <a:gd name="T8" fmla="*/ 7397760 w 25400"/>
              <a:gd name="T9" fmla="*/ 4935842 h 14300"/>
              <a:gd name="T10" fmla="*/ 7819680 w 25400"/>
              <a:gd name="T11" fmla="*/ 4209277 h 14300"/>
              <a:gd name="T12" fmla="*/ 8547360 w 25400"/>
              <a:gd name="T13" fmla="*/ 3787726 h 14300"/>
              <a:gd name="T14" fmla="*/ 8969280 w 25400"/>
              <a:gd name="T15" fmla="*/ 3060682 h 14300"/>
              <a:gd name="T16" fmla="*/ 9696480 w 25400"/>
              <a:gd name="T17" fmla="*/ 2639131 h 14300"/>
              <a:gd name="T18" fmla="*/ 10118400 w 25400"/>
              <a:gd name="T19" fmla="*/ 1912567 h 14300"/>
              <a:gd name="T20" fmla="*/ 10845600 w 25400"/>
              <a:gd name="T21" fmla="*/ 1491016 h 14300"/>
              <a:gd name="T22" fmla="*/ 11267520 w 25400"/>
              <a:gd name="T23" fmla="*/ 764451 h 14300"/>
              <a:gd name="T24" fmla="*/ 11994240 w 25400"/>
              <a:gd name="T25" fmla="*/ 343380 h 14300"/>
              <a:gd name="T26" fmla="*/ 12192000 w 25400"/>
              <a:gd name="T27" fmla="*/ 23020 h 14300"/>
              <a:gd name="T28" fmla="*/ 12192000 w 25400"/>
              <a:gd name="T29" fmla="*/ 0 h 14300"/>
              <a:gd name="T30" fmla="*/ 0 w 25400"/>
              <a:gd name="T31" fmla="*/ 0 h 14300"/>
              <a:gd name="T32" fmla="*/ 0 w 25400"/>
              <a:gd name="T33" fmla="*/ 6858000 h 14300"/>
              <a:gd name="T34" fmla="*/ 5313600 w 25400"/>
              <a:gd name="T35" fmla="*/ 6858000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6107189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3079742 h 8063"/>
              <a:gd name="T2" fmla="*/ 1219200 w 25400"/>
              <a:gd name="T3" fmla="*/ 3888500 h 8063"/>
              <a:gd name="T4" fmla="*/ 2438400 w 25400"/>
              <a:gd name="T5" fmla="*/ 3079742 h 8063"/>
              <a:gd name="T6" fmla="*/ 3657600 w 25400"/>
              <a:gd name="T7" fmla="*/ 3888500 h 8063"/>
              <a:gd name="T8" fmla="*/ 4876800 w 25400"/>
              <a:gd name="T9" fmla="*/ 3079742 h 8063"/>
              <a:gd name="T10" fmla="*/ 6096000 w 25400"/>
              <a:gd name="T11" fmla="*/ 3888500 h 8063"/>
              <a:gd name="T12" fmla="*/ 7315200 w 25400"/>
              <a:gd name="T13" fmla="*/ 3079742 h 8063"/>
              <a:gd name="T14" fmla="*/ 8534400 w 25400"/>
              <a:gd name="T15" fmla="*/ 3888500 h 8063"/>
              <a:gd name="T16" fmla="*/ 9753600 w 25400"/>
              <a:gd name="T17" fmla="*/ 3079742 h 8063"/>
              <a:gd name="T18" fmla="*/ 10972800 w 25400"/>
              <a:gd name="T19" fmla="*/ 3888500 h 8063"/>
              <a:gd name="T20" fmla="*/ 12192000 w 25400"/>
              <a:gd name="T21" fmla="*/ 3079742 h 8063"/>
              <a:gd name="T22" fmla="*/ 12192000 w 25400"/>
              <a:gd name="T23" fmla="*/ 0 h 8063"/>
              <a:gd name="T24" fmla="*/ 0 w 25400"/>
              <a:gd name="T25" fmla="*/ 0 h 8063"/>
              <a:gd name="T26" fmla="*/ 0 w 25400"/>
              <a:gd name="T27" fmla="*/ 3079742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322792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4766642 h 11590"/>
              <a:gd name="T2" fmla="*/ 1219320 w 25400"/>
              <a:gd name="T3" fmla="*/ 5572461 h 11590"/>
              <a:gd name="T4" fmla="*/ 2438640 w 25400"/>
              <a:gd name="T5" fmla="*/ 4766642 h 11590"/>
              <a:gd name="T6" fmla="*/ 3657960 w 25400"/>
              <a:gd name="T7" fmla="*/ 5572461 h 11590"/>
              <a:gd name="T8" fmla="*/ 4877280 w 25400"/>
              <a:gd name="T9" fmla="*/ 4766642 h 11590"/>
              <a:gd name="T10" fmla="*/ 6096600 w 25400"/>
              <a:gd name="T11" fmla="*/ 5572461 h 11590"/>
              <a:gd name="T12" fmla="*/ 7315920 w 25400"/>
              <a:gd name="T13" fmla="*/ 4766642 h 11590"/>
              <a:gd name="T14" fmla="*/ 8535240 w 25400"/>
              <a:gd name="T15" fmla="*/ 5572461 h 11590"/>
              <a:gd name="T16" fmla="*/ 9754560 w 25400"/>
              <a:gd name="T17" fmla="*/ 4766642 h 11590"/>
              <a:gd name="T18" fmla="*/ 10973880 w 25400"/>
              <a:gd name="T19" fmla="*/ 5572461 h 11590"/>
              <a:gd name="T20" fmla="*/ 12193200 w 25400"/>
              <a:gd name="T21" fmla="*/ 4766642 h 11590"/>
              <a:gd name="T22" fmla="*/ 12193200 w 25400"/>
              <a:gd name="T23" fmla="*/ 0 h 11590"/>
              <a:gd name="T24" fmla="*/ 0 w 25400"/>
              <a:gd name="T25" fmla="*/ 0 h 11590"/>
              <a:gd name="T26" fmla="*/ 0 w 25400"/>
              <a:gd name="T27" fmla="*/ 4766642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15542415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7305472 w 15203"/>
              <a:gd name="T1" fmla="*/ 6858000 h 14300"/>
              <a:gd name="T2" fmla="*/ 6736046 w 15203"/>
              <a:gd name="T3" fmla="*/ 6003388 h 14300"/>
              <a:gd name="T4" fmla="*/ 7305472 w 15203"/>
              <a:gd name="T5" fmla="*/ 5142061 h 14300"/>
              <a:gd name="T6" fmla="*/ 6736046 w 15203"/>
              <a:gd name="T7" fmla="*/ 4280735 h 14300"/>
              <a:gd name="T8" fmla="*/ 7305472 w 15203"/>
              <a:gd name="T9" fmla="*/ 3419888 h 14300"/>
              <a:gd name="T10" fmla="*/ 6736046 w 15203"/>
              <a:gd name="T11" fmla="*/ 2558562 h 14300"/>
              <a:gd name="T12" fmla="*/ 7305472 w 15203"/>
              <a:gd name="T13" fmla="*/ 1697715 h 14300"/>
              <a:gd name="T14" fmla="*/ 6736046 w 15203"/>
              <a:gd name="T15" fmla="*/ 836388 h 14300"/>
              <a:gd name="T16" fmla="*/ 7304991 w 15203"/>
              <a:gd name="T17" fmla="*/ 0 h 14300"/>
              <a:gd name="T18" fmla="*/ 0 w 15203"/>
              <a:gd name="T19" fmla="*/ 0 h 14300"/>
              <a:gd name="T20" fmla="*/ 0 w 15203"/>
              <a:gd name="T21" fmla="*/ 1568708 h 14300"/>
              <a:gd name="T22" fmla="*/ 0 w 15203"/>
              <a:gd name="T23" fmla="*/ 6858000 h 14300"/>
              <a:gd name="T24" fmla="*/ 7305472 w 15203"/>
              <a:gd name="T25" fmla="*/ 6858000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90236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423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6858000 h 14300"/>
              <a:gd name="T4" fmla="*/ 9678540 w 20142"/>
              <a:gd name="T5" fmla="*/ 6858000 h 14300"/>
              <a:gd name="T6" fmla="*/ 9109582 w 20142"/>
              <a:gd name="T7" fmla="*/ 6003388 h 14300"/>
              <a:gd name="T8" fmla="*/ 9679021 w 20142"/>
              <a:gd name="T9" fmla="*/ 5142061 h 14300"/>
              <a:gd name="T10" fmla="*/ 9109582 w 20142"/>
              <a:gd name="T11" fmla="*/ 4280735 h 14300"/>
              <a:gd name="T12" fmla="*/ 9679021 w 20142"/>
              <a:gd name="T13" fmla="*/ 3419888 h 14300"/>
              <a:gd name="T14" fmla="*/ 9109582 w 20142"/>
              <a:gd name="T15" fmla="*/ 2558562 h 14300"/>
              <a:gd name="T16" fmla="*/ 9679021 w 20142"/>
              <a:gd name="T17" fmla="*/ 1697715 h 14300"/>
              <a:gd name="T18" fmla="*/ 9109582 w 20142"/>
              <a:gd name="T19" fmla="*/ 836388 h 14300"/>
              <a:gd name="T20" fmla="*/ 9678540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7152738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6858000 h 14293"/>
              <a:gd name="T2" fmla="*/ 2725435 w 20470"/>
              <a:gd name="T3" fmla="*/ 6858000 h 14293"/>
              <a:gd name="T4" fmla="*/ 2544187 w 20470"/>
              <a:gd name="T5" fmla="*/ 6485663 h 14293"/>
              <a:gd name="T6" fmla="*/ 2623782 w 20470"/>
              <a:gd name="T7" fmla="*/ 6066305 h 14293"/>
              <a:gd name="T8" fmla="*/ 3042379 w 20470"/>
              <a:gd name="T9" fmla="*/ 5987135 h 14293"/>
              <a:gd name="T10" fmla="*/ 3796141 w 20470"/>
              <a:gd name="T11" fmla="*/ 6355154 h 14293"/>
              <a:gd name="T12" fmla="*/ 4196038 w 20470"/>
              <a:gd name="T13" fmla="*/ 6269746 h 14293"/>
              <a:gd name="T14" fmla="*/ 4277552 w 20470"/>
              <a:gd name="T15" fmla="*/ 5859025 h 14293"/>
              <a:gd name="T16" fmla="*/ 3914576 w 20470"/>
              <a:gd name="T17" fmla="*/ 5114351 h 14293"/>
              <a:gd name="T18" fmla="*/ 3994172 w 20470"/>
              <a:gd name="T19" fmla="*/ 4694993 h 14293"/>
              <a:gd name="T20" fmla="*/ 4412768 w 20470"/>
              <a:gd name="T21" fmla="*/ 4615823 h 14293"/>
              <a:gd name="T22" fmla="*/ 5166530 w 20470"/>
              <a:gd name="T23" fmla="*/ 4983841 h 14293"/>
              <a:gd name="T24" fmla="*/ 5566427 w 20470"/>
              <a:gd name="T25" fmla="*/ 4898434 h 14293"/>
              <a:gd name="T26" fmla="*/ 5648420 w 20470"/>
              <a:gd name="T27" fmla="*/ 4487712 h 14293"/>
              <a:gd name="T28" fmla="*/ 5284965 w 20470"/>
              <a:gd name="T29" fmla="*/ 3743039 h 14293"/>
              <a:gd name="T30" fmla="*/ 5364561 w 20470"/>
              <a:gd name="T31" fmla="*/ 3323681 h 14293"/>
              <a:gd name="T32" fmla="*/ 5783158 w 20470"/>
              <a:gd name="T33" fmla="*/ 3244511 h 14293"/>
              <a:gd name="T34" fmla="*/ 6535961 w 20470"/>
              <a:gd name="T35" fmla="*/ 3613969 h 14293"/>
              <a:gd name="T36" fmla="*/ 6934419 w 20470"/>
              <a:gd name="T37" fmla="*/ 3530001 h 14293"/>
              <a:gd name="T38" fmla="*/ 7015932 w 20470"/>
              <a:gd name="T39" fmla="*/ 3118799 h 14293"/>
              <a:gd name="T40" fmla="*/ 6652957 w 20470"/>
              <a:gd name="T41" fmla="*/ 2374126 h 14293"/>
              <a:gd name="T42" fmla="*/ 6732073 w 20470"/>
              <a:gd name="T43" fmla="*/ 1955247 h 14293"/>
              <a:gd name="T44" fmla="*/ 7150670 w 20470"/>
              <a:gd name="T45" fmla="*/ 1876078 h 14293"/>
              <a:gd name="T46" fmla="*/ 7904911 w 20470"/>
              <a:gd name="T47" fmla="*/ 2243616 h 14293"/>
              <a:gd name="T48" fmla="*/ 8304808 w 20470"/>
              <a:gd name="T49" fmla="*/ 2158689 h 14293"/>
              <a:gd name="T50" fmla="*/ 8386322 w 20470"/>
              <a:gd name="T51" fmla="*/ 1747487 h 14293"/>
              <a:gd name="T52" fmla="*/ 8023346 w 20470"/>
              <a:gd name="T53" fmla="*/ 1002814 h 14293"/>
              <a:gd name="T54" fmla="*/ 8102942 w 20470"/>
              <a:gd name="T55" fmla="*/ 583935 h 14293"/>
              <a:gd name="T56" fmla="*/ 8521539 w 20470"/>
              <a:gd name="T57" fmla="*/ 504286 h 14293"/>
              <a:gd name="T58" fmla="*/ 9275780 w 20470"/>
              <a:gd name="T59" fmla="*/ 872304 h 14293"/>
              <a:gd name="T60" fmla="*/ 9675677 w 20470"/>
              <a:gd name="T61" fmla="*/ 786417 h 14293"/>
              <a:gd name="T62" fmla="*/ 9757190 w 20470"/>
              <a:gd name="T63" fmla="*/ 375695 h 14293"/>
              <a:gd name="T64" fmla="*/ 9574024 w 20470"/>
              <a:gd name="T65" fmla="*/ 0 h 14293"/>
              <a:gd name="T66" fmla="*/ 0 w 20470"/>
              <a:gd name="T67" fmla="*/ 0 h 14293"/>
              <a:gd name="T68" fmla="*/ 0 w 20470"/>
              <a:gd name="T69" fmla="*/ 6858000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8184007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6858000 h 14293"/>
              <a:gd name="T2" fmla="*/ 5607912 w 25400"/>
              <a:gd name="T3" fmla="*/ 6858000 h 14293"/>
              <a:gd name="T4" fmla="*/ 5425974 w 25400"/>
              <a:gd name="T5" fmla="*/ 6485663 h 14293"/>
              <a:gd name="T6" fmla="*/ 5505662 w 25400"/>
              <a:gd name="T7" fmla="*/ 6066305 h 14293"/>
              <a:gd name="T8" fmla="*/ 5924743 w 25400"/>
              <a:gd name="T9" fmla="*/ 5987135 h 14293"/>
              <a:gd name="T10" fmla="*/ 6679377 w 25400"/>
              <a:gd name="T11" fmla="*/ 6355154 h 14293"/>
              <a:gd name="T12" fmla="*/ 7079737 w 25400"/>
              <a:gd name="T13" fmla="*/ 6269746 h 14293"/>
              <a:gd name="T14" fmla="*/ 7161825 w 25400"/>
              <a:gd name="T15" fmla="*/ 5859025 h 14293"/>
              <a:gd name="T16" fmla="*/ 6797949 w 25400"/>
              <a:gd name="T17" fmla="*/ 5114351 h 14293"/>
              <a:gd name="T18" fmla="*/ 6877637 w 25400"/>
              <a:gd name="T19" fmla="*/ 4694993 h 14293"/>
              <a:gd name="T20" fmla="*/ 7296718 w 25400"/>
              <a:gd name="T21" fmla="*/ 4615823 h 14293"/>
              <a:gd name="T22" fmla="*/ 8051832 w 25400"/>
              <a:gd name="T23" fmla="*/ 4983841 h 14293"/>
              <a:gd name="T24" fmla="*/ 8452192 w 25400"/>
              <a:gd name="T25" fmla="*/ 4898434 h 14293"/>
              <a:gd name="T26" fmla="*/ 8533800 w 25400"/>
              <a:gd name="T27" fmla="*/ 4487712 h 14293"/>
              <a:gd name="T28" fmla="*/ 8170404 w 25400"/>
              <a:gd name="T29" fmla="*/ 3743039 h 14293"/>
              <a:gd name="T30" fmla="*/ 8249612 w 25400"/>
              <a:gd name="T31" fmla="*/ 3323681 h 14293"/>
              <a:gd name="T32" fmla="*/ 8668693 w 25400"/>
              <a:gd name="T33" fmla="*/ 3244511 h 14293"/>
              <a:gd name="T34" fmla="*/ 9422367 w 25400"/>
              <a:gd name="T35" fmla="*/ 3613969 h 14293"/>
              <a:gd name="T36" fmla="*/ 9821287 w 25400"/>
              <a:gd name="T37" fmla="*/ 3530001 h 14293"/>
              <a:gd name="T38" fmla="*/ 9902895 w 25400"/>
              <a:gd name="T39" fmla="*/ 3118799 h 14293"/>
              <a:gd name="T40" fmla="*/ 9539499 w 25400"/>
              <a:gd name="T41" fmla="*/ 2374126 h 14293"/>
              <a:gd name="T42" fmla="*/ 9619187 w 25400"/>
              <a:gd name="T43" fmla="*/ 1955247 h 14293"/>
              <a:gd name="T44" fmla="*/ 10038268 w 25400"/>
              <a:gd name="T45" fmla="*/ 1876078 h 14293"/>
              <a:gd name="T46" fmla="*/ 10792902 w 25400"/>
              <a:gd name="T47" fmla="*/ 2243616 h 14293"/>
              <a:gd name="T48" fmla="*/ 11193262 w 25400"/>
              <a:gd name="T49" fmla="*/ 2158689 h 14293"/>
              <a:gd name="T50" fmla="*/ 11274870 w 25400"/>
              <a:gd name="T51" fmla="*/ 1747487 h 14293"/>
              <a:gd name="T52" fmla="*/ 10911474 w 25400"/>
              <a:gd name="T53" fmla="*/ 1002814 h 14293"/>
              <a:gd name="T54" fmla="*/ 10991162 w 25400"/>
              <a:gd name="T55" fmla="*/ 583935 h 14293"/>
              <a:gd name="T56" fmla="*/ 11410243 w 25400"/>
              <a:gd name="T57" fmla="*/ 504286 h 14293"/>
              <a:gd name="T58" fmla="*/ 12165357 w 25400"/>
              <a:gd name="T59" fmla="*/ 872304 h 14293"/>
              <a:gd name="T60" fmla="*/ 12193200 w 25400"/>
              <a:gd name="T61" fmla="*/ 881421 h 14293"/>
              <a:gd name="T62" fmla="*/ 12193200 w 25400"/>
              <a:gd name="T63" fmla="*/ 0 h 14293"/>
              <a:gd name="T64" fmla="*/ 0 w 25400"/>
              <a:gd name="T65" fmla="*/ 0 h 14293"/>
              <a:gd name="T66" fmla="*/ 0 w 25400"/>
              <a:gd name="T67" fmla="*/ 6858000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1197519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 noChangeAspect="1"/>
          </p:cNvSpPr>
          <p:nvPr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12981 w 20233"/>
              <a:gd name="T1" fmla="*/ 6251 h 14300"/>
              <a:gd name="T2" fmla="*/ 12981 w 20233"/>
              <a:gd name="T3" fmla="*/ 6876000 h 14300"/>
              <a:gd name="T4" fmla="*/ 3610270 w 20233"/>
              <a:gd name="T5" fmla="*/ 6876000 h 14300"/>
              <a:gd name="T6" fmla="*/ 3608347 w 20233"/>
              <a:gd name="T7" fmla="*/ 6056169 h 14300"/>
              <a:gd name="T8" fmla="*/ 4484350 w 20233"/>
              <a:gd name="T9" fmla="*/ 6058573 h 14300"/>
              <a:gd name="T10" fmla="*/ 4481946 w 20233"/>
              <a:gd name="T11" fmla="*/ 5182004 h 14300"/>
              <a:gd name="T12" fmla="*/ 5358431 w 20233"/>
              <a:gd name="T13" fmla="*/ 5184408 h 14300"/>
              <a:gd name="T14" fmla="*/ 5356027 w 20233"/>
              <a:gd name="T15" fmla="*/ 4368424 h 14300"/>
              <a:gd name="T16" fmla="*/ 6232031 w 20233"/>
              <a:gd name="T17" fmla="*/ 4370828 h 14300"/>
              <a:gd name="T18" fmla="*/ 6229627 w 20233"/>
              <a:gd name="T19" fmla="*/ 3494258 h 14300"/>
              <a:gd name="T20" fmla="*/ 7106111 w 20233"/>
              <a:gd name="T21" fmla="*/ 3496662 h 14300"/>
              <a:gd name="T22" fmla="*/ 7103707 w 20233"/>
              <a:gd name="T23" fmla="*/ 2620573 h 14300"/>
              <a:gd name="T24" fmla="*/ 7980192 w 20233"/>
              <a:gd name="T25" fmla="*/ 2622978 h 14300"/>
              <a:gd name="T26" fmla="*/ 7977788 w 20233"/>
              <a:gd name="T27" fmla="*/ 1746408 h 14300"/>
              <a:gd name="T28" fmla="*/ 8853791 w 20233"/>
              <a:gd name="T29" fmla="*/ 1748812 h 14300"/>
              <a:gd name="T30" fmla="*/ 8851388 w 20233"/>
              <a:gd name="T31" fmla="*/ 872723 h 14300"/>
              <a:gd name="T32" fmla="*/ 9727872 w 20233"/>
              <a:gd name="T33" fmla="*/ 875127 h 14300"/>
              <a:gd name="T34" fmla="*/ 9725468 w 20233"/>
              <a:gd name="T35" fmla="*/ 0 h 14300"/>
              <a:gd name="T36" fmla="*/ 12981 w 20233"/>
              <a:gd name="T37" fmla="*/ 625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4610233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6858000 h 14300"/>
              <a:gd name="T4" fmla="*/ 6962125 w 25400"/>
              <a:gd name="T5" fmla="*/ 6858000 h 14300"/>
              <a:gd name="T6" fmla="*/ 6959725 w 25400"/>
              <a:gd name="T7" fmla="*/ 6040315 h 14300"/>
              <a:gd name="T8" fmla="*/ 7834851 w 25400"/>
              <a:gd name="T9" fmla="*/ 6042713 h 14300"/>
              <a:gd name="T10" fmla="*/ 7832451 w 25400"/>
              <a:gd name="T11" fmla="*/ 5168438 h 14300"/>
              <a:gd name="T12" fmla="*/ 8707097 w 25400"/>
              <a:gd name="T13" fmla="*/ 5170836 h 14300"/>
              <a:gd name="T14" fmla="*/ 8704697 w 25400"/>
              <a:gd name="T15" fmla="*/ 4356988 h 14300"/>
              <a:gd name="T16" fmla="*/ 9579823 w 25400"/>
              <a:gd name="T17" fmla="*/ 4359386 h 14300"/>
              <a:gd name="T18" fmla="*/ 9577423 w 25400"/>
              <a:gd name="T19" fmla="*/ 3485111 h 14300"/>
              <a:gd name="T20" fmla="*/ 10452069 w 25400"/>
              <a:gd name="T21" fmla="*/ 3487509 h 14300"/>
              <a:gd name="T22" fmla="*/ 10449668 w 25400"/>
              <a:gd name="T23" fmla="*/ 2613713 h 14300"/>
              <a:gd name="T24" fmla="*/ 11324795 w 25400"/>
              <a:gd name="T25" fmla="*/ 2616111 h 14300"/>
              <a:gd name="T26" fmla="*/ 11322394 w 25400"/>
              <a:gd name="T27" fmla="*/ 1741836 h 14300"/>
              <a:gd name="T28" fmla="*/ 12193200 w 25400"/>
              <a:gd name="T29" fmla="*/ 1744234 h 14300"/>
              <a:gd name="T30" fmla="*/ 12193200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0853051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0000B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361642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">
    <p:bg>
      <p:bgPr>
        <a:solidFill>
          <a:srgbClr val="000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9050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12122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ChangeAspect="1"/>
          </p:cNvSpPr>
          <p:nvPr userDrawn="1"/>
        </p:nvSpPr>
        <p:spPr bwMode="auto">
          <a:xfrm>
            <a:off x="11046771" y="0"/>
            <a:ext cx="1142297" cy="6858000"/>
          </a:xfrm>
          <a:custGeom>
            <a:avLst/>
            <a:gdLst>
              <a:gd name="T0" fmla="*/ 222 w 2359"/>
              <a:gd name="T1" fmla="*/ 0 h 14300"/>
              <a:gd name="T2" fmla="*/ 0 w 2359"/>
              <a:gd name="T3" fmla="*/ 709 h 14300"/>
              <a:gd name="T4" fmla="*/ 239 w 2359"/>
              <a:gd name="T5" fmla="*/ 1609 h 14300"/>
              <a:gd name="T6" fmla="*/ 0 w 2359"/>
              <a:gd name="T7" fmla="*/ 2509 h 14300"/>
              <a:gd name="T8" fmla="*/ 239 w 2359"/>
              <a:gd name="T9" fmla="*/ 3409 h 14300"/>
              <a:gd name="T10" fmla="*/ 0 w 2359"/>
              <a:gd name="T11" fmla="*/ 4308 h 14300"/>
              <a:gd name="T12" fmla="*/ 239 w 2359"/>
              <a:gd name="T13" fmla="*/ 5208 h 14300"/>
              <a:gd name="T14" fmla="*/ 239 w 2359"/>
              <a:gd name="T15" fmla="*/ 5254 h 14300"/>
              <a:gd name="T16" fmla="*/ 0 w 2359"/>
              <a:gd name="T17" fmla="*/ 6154 h 14300"/>
              <a:gd name="T18" fmla="*/ 239 w 2359"/>
              <a:gd name="T19" fmla="*/ 7053 h 14300"/>
              <a:gd name="T20" fmla="*/ 0 w 2359"/>
              <a:gd name="T21" fmla="*/ 7953 h 14300"/>
              <a:gd name="T22" fmla="*/ 239 w 2359"/>
              <a:gd name="T23" fmla="*/ 8853 h 14300"/>
              <a:gd name="T24" fmla="*/ 0 w 2359"/>
              <a:gd name="T25" fmla="*/ 9752 h 14300"/>
              <a:gd name="T26" fmla="*/ 239 w 2359"/>
              <a:gd name="T27" fmla="*/ 10652 h 14300"/>
              <a:gd name="T28" fmla="*/ 0 w 2359"/>
              <a:gd name="T29" fmla="*/ 11552 h 14300"/>
              <a:gd name="T30" fmla="*/ 239 w 2359"/>
              <a:gd name="T31" fmla="*/ 12451 h 14300"/>
              <a:gd name="T32" fmla="*/ 0 w 2359"/>
              <a:gd name="T33" fmla="*/ 13351 h 14300"/>
              <a:gd name="T34" fmla="*/ 239 w 2359"/>
              <a:gd name="T35" fmla="*/ 14251 h 14300"/>
              <a:gd name="T36" fmla="*/ 238 w 2359"/>
              <a:gd name="T37" fmla="*/ 14300 h 14300"/>
              <a:gd name="T38" fmla="*/ 2359 w 2359"/>
              <a:gd name="T39" fmla="*/ 14300 h 14300"/>
              <a:gd name="T40" fmla="*/ 2359 w 2359"/>
              <a:gd name="T41" fmla="*/ 0 h 14300"/>
              <a:gd name="T42" fmla="*/ 222 w 2359"/>
              <a:gd name="T4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59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359" y="14300"/>
                </a:lnTo>
                <a:lnTo>
                  <a:pt x="2359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706427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2200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/>
          <p:cNvSpPr>
            <a:spLocks/>
          </p:cNvSpPr>
          <p:nvPr userDrawn="1"/>
        </p:nvSpPr>
        <p:spPr bwMode="auto">
          <a:xfrm>
            <a:off x="0" y="5199434"/>
            <a:ext cx="12193200" cy="1645854"/>
          </a:xfrm>
          <a:custGeom>
            <a:avLst/>
            <a:gdLst>
              <a:gd name="T0" fmla="*/ 25400 w 25400"/>
              <a:gd name="T1" fmla="*/ 181 h 3411"/>
              <a:gd name="T2" fmla="*/ 24469 w 25400"/>
              <a:gd name="T3" fmla="*/ 450 h 3411"/>
              <a:gd name="T4" fmla="*/ 24383 w 25400"/>
              <a:gd name="T5" fmla="*/ 450 h 3411"/>
              <a:gd name="T6" fmla="*/ 22690 w 25400"/>
              <a:gd name="T7" fmla="*/ 0 h 3411"/>
              <a:gd name="T8" fmla="*/ 20997 w 25400"/>
              <a:gd name="T9" fmla="*/ 450 h 3411"/>
              <a:gd name="T10" fmla="*/ 19304 w 25400"/>
              <a:gd name="T11" fmla="*/ 0 h 3411"/>
              <a:gd name="T12" fmla="*/ 17611 w 25400"/>
              <a:gd name="T13" fmla="*/ 450 h 3411"/>
              <a:gd name="T14" fmla="*/ 15919 w 25400"/>
              <a:gd name="T15" fmla="*/ 0 h 3411"/>
              <a:gd name="T16" fmla="*/ 14226 w 25400"/>
              <a:gd name="T17" fmla="*/ 450 h 3411"/>
              <a:gd name="T18" fmla="*/ 12533 w 25400"/>
              <a:gd name="T19" fmla="*/ 0 h 3411"/>
              <a:gd name="T20" fmla="*/ 10840 w 25400"/>
              <a:gd name="T21" fmla="*/ 450 h 3411"/>
              <a:gd name="T22" fmla="*/ 9147 w 25400"/>
              <a:gd name="T23" fmla="*/ 0 h 3411"/>
              <a:gd name="T24" fmla="*/ 7454 w 25400"/>
              <a:gd name="T25" fmla="*/ 450 h 3411"/>
              <a:gd name="T26" fmla="*/ 5761 w 25400"/>
              <a:gd name="T27" fmla="*/ 0 h 3411"/>
              <a:gd name="T28" fmla="*/ 4068 w 25400"/>
              <a:gd name="T29" fmla="*/ 450 h 3411"/>
              <a:gd name="T30" fmla="*/ 2376 w 25400"/>
              <a:gd name="T31" fmla="*/ 0 h 3411"/>
              <a:gd name="T32" fmla="*/ 683 w 25400"/>
              <a:gd name="T33" fmla="*/ 450 h 3411"/>
              <a:gd name="T34" fmla="*/ 0 w 25400"/>
              <a:gd name="T35" fmla="*/ 308 h 3411"/>
              <a:gd name="T36" fmla="*/ 0 w 25400"/>
              <a:gd name="T37" fmla="*/ 3411 h 3411"/>
              <a:gd name="T38" fmla="*/ 25400 w 25400"/>
              <a:gd name="T39" fmla="*/ 3411 h 3411"/>
              <a:gd name="T40" fmla="*/ 25400 w 25400"/>
              <a:gd name="T41" fmla="*/ 181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</p:grpSpPr>
        <p:sp>
          <p:nvSpPr>
            <p:cNvPr id="1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11606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154281864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81273860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262405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47111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118706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546227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/>
          <p:cNvSpPr>
            <a:spLocks/>
          </p:cNvSpPr>
          <p:nvPr userDrawn="1"/>
        </p:nvSpPr>
        <p:spPr bwMode="auto">
          <a:xfrm>
            <a:off x="0" y="5199434"/>
            <a:ext cx="12193200" cy="1645854"/>
          </a:xfrm>
          <a:custGeom>
            <a:avLst/>
            <a:gdLst>
              <a:gd name="T0" fmla="*/ 25400 w 25400"/>
              <a:gd name="T1" fmla="*/ 181 h 3411"/>
              <a:gd name="T2" fmla="*/ 24469 w 25400"/>
              <a:gd name="T3" fmla="*/ 450 h 3411"/>
              <a:gd name="T4" fmla="*/ 24383 w 25400"/>
              <a:gd name="T5" fmla="*/ 450 h 3411"/>
              <a:gd name="T6" fmla="*/ 22690 w 25400"/>
              <a:gd name="T7" fmla="*/ 0 h 3411"/>
              <a:gd name="T8" fmla="*/ 20997 w 25400"/>
              <a:gd name="T9" fmla="*/ 450 h 3411"/>
              <a:gd name="T10" fmla="*/ 19304 w 25400"/>
              <a:gd name="T11" fmla="*/ 0 h 3411"/>
              <a:gd name="T12" fmla="*/ 17611 w 25400"/>
              <a:gd name="T13" fmla="*/ 450 h 3411"/>
              <a:gd name="T14" fmla="*/ 15919 w 25400"/>
              <a:gd name="T15" fmla="*/ 0 h 3411"/>
              <a:gd name="T16" fmla="*/ 14226 w 25400"/>
              <a:gd name="T17" fmla="*/ 450 h 3411"/>
              <a:gd name="T18" fmla="*/ 12533 w 25400"/>
              <a:gd name="T19" fmla="*/ 0 h 3411"/>
              <a:gd name="T20" fmla="*/ 10840 w 25400"/>
              <a:gd name="T21" fmla="*/ 450 h 3411"/>
              <a:gd name="T22" fmla="*/ 9147 w 25400"/>
              <a:gd name="T23" fmla="*/ 0 h 3411"/>
              <a:gd name="T24" fmla="*/ 7454 w 25400"/>
              <a:gd name="T25" fmla="*/ 450 h 3411"/>
              <a:gd name="T26" fmla="*/ 5761 w 25400"/>
              <a:gd name="T27" fmla="*/ 0 h 3411"/>
              <a:gd name="T28" fmla="*/ 4068 w 25400"/>
              <a:gd name="T29" fmla="*/ 450 h 3411"/>
              <a:gd name="T30" fmla="*/ 2376 w 25400"/>
              <a:gd name="T31" fmla="*/ 0 h 3411"/>
              <a:gd name="T32" fmla="*/ 683 w 25400"/>
              <a:gd name="T33" fmla="*/ 450 h 3411"/>
              <a:gd name="T34" fmla="*/ 0 w 25400"/>
              <a:gd name="T35" fmla="*/ 308 h 3411"/>
              <a:gd name="T36" fmla="*/ 0 w 25400"/>
              <a:gd name="T37" fmla="*/ 3411 h 3411"/>
              <a:gd name="T38" fmla="*/ 25400 w 25400"/>
              <a:gd name="T39" fmla="*/ 3411 h 3411"/>
              <a:gd name="T40" fmla="*/ 25400 w 25400"/>
              <a:gd name="T41" fmla="*/ 181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</p:grpSpPr>
        <p:sp>
          <p:nvSpPr>
            <p:cNvPr id="1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2448159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583743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320747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white">
          <a:xfrm>
            <a:off x="0" y="0"/>
            <a:ext cx="9393678" cy="6858000"/>
          </a:xfrm>
          <a:custGeom>
            <a:avLst/>
            <a:gdLst>
              <a:gd name="T0" fmla="*/ 5214 w 19559"/>
              <a:gd name="T1" fmla="*/ 14300 h 14300"/>
              <a:gd name="T2" fmla="*/ 5647 w 19559"/>
              <a:gd name="T3" fmla="*/ 13565 h 14300"/>
              <a:gd name="T4" fmla="*/ 7162 w 19559"/>
              <a:gd name="T5" fmla="*/ 12686 h 14300"/>
              <a:gd name="T6" fmla="*/ 8041 w 19559"/>
              <a:gd name="T7" fmla="*/ 11171 h 14300"/>
              <a:gd name="T8" fmla="*/ 9556 w 19559"/>
              <a:gd name="T9" fmla="*/ 10292 h 14300"/>
              <a:gd name="T10" fmla="*/ 10435 w 19559"/>
              <a:gd name="T11" fmla="*/ 8777 h 14300"/>
              <a:gd name="T12" fmla="*/ 11951 w 19559"/>
              <a:gd name="T13" fmla="*/ 7898 h 14300"/>
              <a:gd name="T14" fmla="*/ 12830 w 19559"/>
              <a:gd name="T15" fmla="*/ 6382 h 14300"/>
              <a:gd name="T16" fmla="*/ 14345 w 19559"/>
              <a:gd name="T17" fmla="*/ 5503 h 14300"/>
              <a:gd name="T18" fmla="*/ 15224 w 19559"/>
              <a:gd name="T19" fmla="*/ 3988 h 14300"/>
              <a:gd name="T20" fmla="*/ 16739 w 19559"/>
              <a:gd name="T21" fmla="*/ 3109 h 14300"/>
              <a:gd name="T22" fmla="*/ 17618 w 19559"/>
              <a:gd name="T23" fmla="*/ 1594 h 14300"/>
              <a:gd name="T24" fmla="*/ 19132 w 19559"/>
              <a:gd name="T25" fmla="*/ 716 h 14300"/>
              <a:gd name="T26" fmla="*/ 19559 w 19559"/>
              <a:gd name="T27" fmla="*/ 0 h 14300"/>
              <a:gd name="T28" fmla="*/ 0 w 19559"/>
              <a:gd name="T29" fmla="*/ 0 h 14300"/>
              <a:gd name="T30" fmla="*/ 0 w 19559"/>
              <a:gd name="T31" fmla="*/ 14300 h 14300"/>
              <a:gd name="T32" fmla="*/ 5214 w 19559"/>
              <a:gd name="T33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53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/>
          <p:cNvSpPr>
            <a:spLocks/>
          </p:cNvSpPr>
          <p:nvPr userDrawn="1"/>
        </p:nvSpPr>
        <p:spPr bwMode="auto">
          <a:xfrm>
            <a:off x="8715984" y="3384933"/>
            <a:ext cx="3459636" cy="3474385"/>
          </a:xfrm>
          <a:custGeom>
            <a:avLst/>
            <a:gdLst>
              <a:gd name="T0" fmla="*/ 0 w 7208"/>
              <a:gd name="T1" fmla="*/ 7249 h 7249"/>
              <a:gd name="T2" fmla="*/ 7208 w 7208"/>
              <a:gd name="T3" fmla="*/ 7249 h 7249"/>
              <a:gd name="T4" fmla="*/ 7208 w 7208"/>
              <a:gd name="T5" fmla="*/ 0 h 7249"/>
              <a:gd name="T6" fmla="*/ 6688 w 7208"/>
              <a:gd name="T7" fmla="*/ 995 h 7249"/>
              <a:gd name="T8" fmla="*/ 6688 w 7208"/>
              <a:gd name="T9" fmla="*/ 995 h 7249"/>
              <a:gd name="T10" fmla="*/ 5172 w 7208"/>
              <a:gd name="T11" fmla="*/ 1874 h 7249"/>
              <a:gd name="T12" fmla="*/ 5172 w 7208"/>
              <a:gd name="T13" fmla="*/ 1874 h 7249"/>
              <a:gd name="T14" fmla="*/ 4293 w 7208"/>
              <a:gd name="T15" fmla="*/ 3389 h 7249"/>
              <a:gd name="T16" fmla="*/ 4293 w 7208"/>
              <a:gd name="T17" fmla="*/ 3389 h 7249"/>
              <a:gd name="T18" fmla="*/ 2778 w 7208"/>
              <a:gd name="T19" fmla="*/ 4268 h 7249"/>
              <a:gd name="T20" fmla="*/ 2778 w 7208"/>
              <a:gd name="T21" fmla="*/ 4268 h 7249"/>
              <a:gd name="T22" fmla="*/ 1899 w 7208"/>
              <a:gd name="T23" fmla="*/ 5783 h 7249"/>
              <a:gd name="T24" fmla="*/ 1899 w 7208"/>
              <a:gd name="T25" fmla="*/ 5783 h 7249"/>
              <a:gd name="T26" fmla="*/ 384 w 7208"/>
              <a:gd name="T27" fmla="*/ 6662 h 7249"/>
              <a:gd name="T28" fmla="*/ 384 w 7208"/>
              <a:gd name="T29" fmla="*/ 6662 h 7249"/>
              <a:gd name="T30" fmla="*/ 0 w 7208"/>
              <a:gd name="T31" fmla="*/ 7249 h 7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lnTo>
                  <a:pt x="6688" y="995"/>
                </a:lnTo>
                <a:cubicBezTo>
                  <a:pt x="6089" y="1593"/>
                  <a:pt x="5771" y="1275"/>
                  <a:pt x="5172" y="1874"/>
                </a:cubicBezTo>
                <a:lnTo>
                  <a:pt x="5172" y="1874"/>
                </a:lnTo>
                <a:cubicBezTo>
                  <a:pt x="4574" y="2472"/>
                  <a:pt x="4892" y="2790"/>
                  <a:pt x="4293" y="3389"/>
                </a:cubicBezTo>
                <a:lnTo>
                  <a:pt x="4293" y="3389"/>
                </a:lnTo>
                <a:cubicBezTo>
                  <a:pt x="3695" y="3988"/>
                  <a:pt x="3377" y="3669"/>
                  <a:pt x="2778" y="4268"/>
                </a:cubicBezTo>
                <a:lnTo>
                  <a:pt x="2778" y="4268"/>
                </a:lnTo>
                <a:cubicBezTo>
                  <a:pt x="2180" y="4867"/>
                  <a:pt x="2498" y="5185"/>
                  <a:pt x="1899" y="5783"/>
                </a:cubicBezTo>
                <a:lnTo>
                  <a:pt x="1899" y="5783"/>
                </a:lnTo>
                <a:cubicBezTo>
                  <a:pt x="1301" y="6382"/>
                  <a:pt x="983" y="6064"/>
                  <a:pt x="384" y="6662"/>
                </a:cubicBezTo>
                <a:lnTo>
                  <a:pt x="384" y="6662"/>
                </a:ln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 anchorCtr="0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grpSp>
        <p:nvGrpSpPr>
          <p:cNvPr id="37" name="Ryhmä 36"/>
          <p:cNvGrpSpPr/>
          <p:nvPr userDrawn="1"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38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39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0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1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2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3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4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5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6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7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8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210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7614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white">
          <a:xfrm>
            <a:off x="0" y="0"/>
            <a:ext cx="12192000" cy="3888500"/>
          </a:xfrm>
          <a:custGeom>
            <a:avLst/>
            <a:gdLst>
              <a:gd name="T0" fmla="*/ 0 w 25400"/>
              <a:gd name="T1" fmla="*/ 6386 h 8063"/>
              <a:gd name="T2" fmla="*/ 2540 w 25400"/>
              <a:gd name="T3" fmla="*/ 8063 h 8063"/>
              <a:gd name="T4" fmla="*/ 5080 w 25400"/>
              <a:gd name="T5" fmla="*/ 6386 h 8063"/>
              <a:gd name="T6" fmla="*/ 7620 w 25400"/>
              <a:gd name="T7" fmla="*/ 8063 h 8063"/>
              <a:gd name="T8" fmla="*/ 10160 w 25400"/>
              <a:gd name="T9" fmla="*/ 6386 h 8063"/>
              <a:gd name="T10" fmla="*/ 12700 w 25400"/>
              <a:gd name="T11" fmla="*/ 8063 h 8063"/>
              <a:gd name="T12" fmla="*/ 15240 w 25400"/>
              <a:gd name="T13" fmla="*/ 6386 h 8063"/>
              <a:gd name="T14" fmla="*/ 17780 w 25400"/>
              <a:gd name="T15" fmla="*/ 8063 h 8063"/>
              <a:gd name="T16" fmla="*/ 20320 w 25400"/>
              <a:gd name="T17" fmla="*/ 6386 h 8063"/>
              <a:gd name="T18" fmla="*/ 22860 w 25400"/>
              <a:gd name="T19" fmla="*/ 8063 h 8063"/>
              <a:gd name="T20" fmla="*/ 25400 w 25400"/>
              <a:gd name="T21" fmla="*/ 6386 h 8063"/>
              <a:gd name="T22" fmla="*/ 25400 w 25400"/>
              <a:gd name="T23" fmla="*/ 0 h 8063"/>
              <a:gd name="T24" fmla="*/ 0 w 25400"/>
              <a:gd name="T25" fmla="*/ 0 h 8063"/>
              <a:gd name="T26" fmla="*/ 0 w 25400"/>
              <a:gd name="T27" fmla="*/ 6386 h 8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3494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5572461"/>
          </a:xfrm>
          <a:custGeom>
            <a:avLst/>
            <a:gdLst>
              <a:gd name="T0" fmla="*/ 0 w 25400"/>
              <a:gd name="T1" fmla="*/ 9914 h 11590"/>
              <a:gd name="T2" fmla="*/ 2540 w 25400"/>
              <a:gd name="T3" fmla="*/ 11590 h 11590"/>
              <a:gd name="T4" fmla="*/ 5080 w 25400"/>
              <a:gd name="T5" fmla="*/ 9914 h 11590"/>
              <a:gd name="T6" fmla="*/ 7620 w 25400"/>
              <a:gd name="T7" fmla="*/ 11590 h 11590"/>
              <a:gd name="T8" fmla="*/ 10160 w 25400"/>
              <a:gd name="T9" fmla="*/ 9914 h 11590"/>
              <a:gd name="T10" fmla="*/ 12700 w 25400"/>
              <a:gd name="T11" fmla="*/ 11590 h 11590"/>
              <a:gd name="T12" fmla="*/ 15240 w 25400"/>
              <a:gd name="T13" fmla="*/ 9914 h 11590"/>
              <a:gd name="T14" fmla="*/ 17780 w 25400"/>
              <a:gd name="T15" fmla="*/ 11590 h 11590"/>
              <a:gd name="T16" fmla="*/ 20320 w 25400"/>
              <a:gd name="T17" fmla="*/ 9914 h 11590"/>
              <a:gd name="T18" fmla="*/ 22860 w 25400"/>
              <a:gd name="T19" fmla="*/ 11590 h 11590"/>
              <a:gd name="T20" fmla="*/ 25400 w 25400"/>
              <a:gd name="T21" fmla="*/ 9914 h 11590"/>
              <a:gd name="T22" fmla="*/ 25400 w 25400"/>
              <a:gd name="T23" fmla="*/ 0 h 11590"/>
              <a:gd name="T24" fmla="*/ 0 w 25400"/>
              <a:gd name="T25" fmla="*/ 0 h 11590"/>
              <a:gd name="T26" fmla="*/ 0 w 25400"/>
              <a:gd name="T27" fmla="*/ 9914 h 1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1548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white">
          <a:xfrm>
            <a:off x="0" y="0"/>
            <a:ext cx="7305472" cy="6858000"/>
          </a:xfrm>
          <a:custGeom>
            <a:avLst/>
            <a:gdLst>
              <a:gd name="T0" fmla="*/ 15203 w 15203"/>
              <a:gd name="T1" fmla="*/ 14300 h 14300"/>
              <a:gd name="T2" fmla="*/ 14018 w 15203"/>
              <a:gd name="T3" fmla="*/ 12518 h 14300"/>
              <a:gd name="T4" fmla="*/ 15203 w 15203"/>
              <a:gd name="T5" fmla="*/ 10722 h 14300"/>
              <a:gd name="T6" fmla="*/ 14018 w 15203"/>
              <a:gd name="T7" fmla="*/ 8926 h 14300"/>
              <a:gd name="T8" fmla="*/ 15203 w 15203"/>
              <a:gd name="T9" fmla="*/ 7131 h 14300"/>
              <a:gd name="T10" fmla="*/ 14018 w 15203"/>
              <a:gd name="T11" fmla="*/ 5335 h 14300"/>
              <a:gd name="T12" fmla="*/ 15203 w 15203"/>
              <a:gd name="T13" fmla="*/ 3540 h 14300"/>
              <a:gd name="T14" fmla="*/ 14018 w 15203"/>
              <a:gd name="T15" fmla="*/ 1744 h 14300"/>
              <a:gd name="T16" fmla="*/ 15202 w 15203"/>
              <a:gd name="T17" fmla="*/ 0 h 14300"/>
              <a:gd name="T18" fmla="*/ 0 w 15203"/>
              <a:gd name="T19" fmla="*/ 0 h 14300"/>
              <a:gd name="T20" fmla="*/ 0 w 15203"/>
              <a:gd name="T21" fmla="*/ 3271 h 14300"/>
              <a:gd name="T22" fmla="*/ 0 w 15203"/>
              <a:gd name="T23" fmla="*/ 14300 h 14300"/>
              <a:gd name="T24" fmla="*/ 15203 w 15203"/>
              <a:gd name="T2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2257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0" y="0"/>
            <a:ext cx="9679021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14300 h 14300"/>
              <a:gd name="T4" fmla="*/ 20141 w 20142"/>
              <a:gd name="T5" fmla="*/ 14300 h 14300"/>
              <a:gd name="T6" fmla="*/ 18957 w 20142"/>
              <a:gd name="T7" fmla="*/ 12518 h 14300"/>
              <a:gd name="T8" fmla="*/ 20142 w 20142"/>
              <a:gd name="T9" fmla="*/ 10722 h 14300"/>
              <a:gd name="T10" fmla="*/ 18957 w 20142"/>
              <a:gd name="T11" fmla="*/ 8926 h 14300"/>
              <a:gd name="T12" fmla="*/ 20142 w 20142"/>
              <a:gd name="T13" fmla="*/ 7131 h 14300"/>
              <a:gd name="T14" fmla="*/ 18957 w 20142"/>
              <a:gd name="T15" fmla="*/ 5335 h 14300"/>
              <a:gd name="T16" fmla="*/ 20142 w 20142"/>
              <a:gd name="T17" fmla="*/ 3540 h 14300"/>
              <a:gd name="T18" fmla="*/ 18957 w 20142"/>
              <a:gd name="T19" fmla="*/ 1744 h 14300"/>
              <a:gd name="T20" fmla="*/ 20141 w 20142"/>
              <a:gd name="T21" fmla="*/ 0 h 14300"/>
              <a:gd name="T22" fmla="*/ 0 w 20142"/>
              <a:gd name="T2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0001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1494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white">
          <a:xfrm>
            <a:off x="0" y="0"/>
            <a:ext cx="9815209" cy="6858000"/>
          </a:xfrm>
          <a:custGeom>
            <a:avLst/>
            <a:gdLst>
              <a:gd name="T0" fmla="*/ 0 w 20470"/>
              <a:gd name="T1" fmla="*/ 14293 h 14293"/>
              <a:gd name="T2" fmla="*/ 5684 w 20470"/>
              <a:gd name="T3" fmla="*/ 14293 h 14293"/>
              <a:gd name="T4" fmla="*/ 5306 w 20470"/>
              <a:gd name="T5" fmla="*/ 13517 h 14293"/>
              <a:gd name="T6" fmla="*/ 5472 w 20470"/>
              <a:gd name="T7" fmla="*/ 12643 h 14293"/>
              <a:gd name="T8" fmla="*/ 6345 w 20470"/>
              <a:gd name="T9" fmla="*/ 12478 h 14293"/>
              <a:gd name="T10" fmla="*/ 7917 w 20470"/>
              <a:gd name="T11" fmla="*/ 13245 h 14293"/>
              <a:gd name="T12" fmla="*/ 8751 w 20470"/>
              <a:gd name="T13" fmla="*/ 13067 h 14293"/>
              <a:gd name="T14" fmla="*/ 8921 w 20470"/>
              <a:gd name="T15" fmla="*/ 12211 h 14293"/>
              <a:gd name="T16" fmla="*/ 8164 w 20470"/>
              <a:gd name="T17" fmla="*/ 10659 h 14293"/>
              <a:gd name="T18" fmla="*/ 8330 w 20470"/>
              <a:gd name="T19" fmla="*/ 9785 h 14293"/>
              <a:gd name="T20" fmla="*/ 9203 w 20470"/>
              <a:gd name="T21" fmla="*/ 9620 h 14293"/>
              <a:gd name="T22" fmla="*/ 10775 w 20470"/>
              <a:gd name="T23" fmla="*/ 10387 h 14293"/>
              <a:gd name="T24" fmla="*/ 11609 w 20470"/>
              <a:gd name="T25" fmla="*/ 10209 h 14293"/>
              <a:gd name="T26" fmla="*/ 11780 w 20470"/>
              <a:gd name="T27" fmla="*/ 9353 h 14293"/>
              <a:gd name="T28" fmla="*/ 11022 w 20470"/>
              <a:gd name="T29" fmla="*/ 7801 h 14293"/>
              <a:gd name="T30" fmla="*/ 11188 w 20470"/>
              <a:gd name="T31" fmla="*/ 6927 h 14293"/>
              <a:gd name="T32" fmla="*/ 12061 w 20470"/>
              <a:gd name="T33" fmla="*/ 6762 h 14293"/>
              <a:gd name="T34" fmla="*/ 13631 w 20470"/>
              <a:gd name="T35" fmla="*/ 7532 h 14293"/>
              <a:gd name="T36" fmla="*/ 14462 w 20470"/>
              <a:gd name="T37" fmla="*/ 7357 h 14293"/>
              <a:gd name="T38" fmla="*/ 14632 w 20470"/>
              <a:gd name="T39" fmla="*/ 6500 h 14293"/>
              <a:gd name="T40" fmla="*/ 13875 w 20470"/>
              <a:gd name="T41" fmla="*/ 4948 h 14293"/>
              <a:gd name="T42" fmla="*/ 14040 w 20470"/>
              <a:gd name="T43" fmla="*/ 4075 h 14293"/>
              <a:gd name="T44" fmla="*/ 14913 w 20470"/>
              <a:gd name="T45" fmla="*/ 3910 h 14293"/>
              <a:gd name="T46" fmla="*/ 16486 w 20470"/>
              <a:gd name="T47" fmla="*/ 4676 h 14293"/>
              <a:gd name="T48" fmla="*/ 17320 w 20470"/>
              <a:gd name="T49" fmla="*/ 4499 h 14293"/>
              <a:gd name="T50" fmla="*/ 17490 w 20470"/>
              <a:gd name="T51" fmla="*/ 3642 h 14293"/>
              <a:gd name="T52" fmla="*/ 16733 w 20470"/>
              <a:gd name="T53" fmla="*/ 2090 h 14293"/>
              <a:gd name="T54" fmla="*/ 16899 w 20470"/>
              <a:gd name="T55" fmla="*/ 1217 h 14293"/>
              <a:gd name="T56" fmla="*/ 17772 w 20470"/>
              <a:gd name="T57" fmla="*/ 1051 h 14293"/>
              <a:gd name="T58" fmla="*/ 19345 w 20470"/>
              <a:gd name="T59" fmla="*/ 1818 h 14293"/>
              <a:gd name="T60" fmla="*/ 20179 w 20470"/>
              <a:gd name="T61" fmla="*/ 1639 h 14293"/>
              <a:gd name="T62" fmla="*/ 20349 w 20470"/>
              <a:gd name="T63" fmla="*/ 783 h 14293"/>
              <a:gd name="T64" fmla="*/ 19967 w 20470"/>
              <a:gd name="T65" fmla="*/ 0 h 14293"/>
              <a:gd name="T66" fmla="*/ 0 w 20470"/>
              <a:gd name="T67" fmla="*/ 0 h 14293"/>
              <a:gd name="T68" fmla="*/ 0 w 20470"/>
              <a:gd name="T69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1732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-1" y="0"/>
            <a:ext cx="12193200" cy="6858000"/>
          </a:xfrm>
          <a:custGeom>
            <a:avLst/>
            <a:gdLst>
              <a:gd name="T0" fmla="*/ 0 w 25400"/>
              <a:gd name="T1" fmla="*/ 14293 h 14293"/>
              <a:gd name="T2" fmla="*/ 11682 w 25400"/>
              <a:gd name="T3" fmla="*/ 14293 h 14293"/>
              <a:gd name="T4" fmla="*/ 11303 w 25400"/>
              <a:gd name="T5" fmla="*/ 13517 h 14293"/>
              <a:gd name="T6" fmla="*/ 11469 w 25400"/>
              <a:gd name="T7" fmla="*/ 12643 h 14293"/>
              <a:gd name="T8" fmla="*/ 12342 w 25400"/>
              <a:gd name="T9" fmla="*/ 12478 h 14293"/>
              <a:gd name="T10" fmla="*/ 13914 w 25400"/>
              <a:gd name="T11" fmla="*/ 13245 h 14293"/>
              <a:gd name="T12" fmla="*/ 14748 w 25400"/>
              <a:gd name="T13" fmla="*/ 13067 h 14293"/>
              <a:gd name="T14" fmla="*/ 14919 w 25400"/>
              <a:gd name="T15" fmla="*/ 12211 h 14293"/>
              <a:gd name="T16" fmla="*/ 14161 w 25400"/>
              <a:gd name="T17" fmla="*/ 10659 h 14293"/>
              <a:gd name="T18" fmla="*/ 14327 w 25400"/>
              <a:gd name="T19" fmla="*/ 9785 h 14293"/>
              <a:gd name="T20" fmla="*/ 15200 w 25400"/>
              <a:gd name="T21" fmla="*/ 9620 h 14293"/>
              <a:gd name="T22" fmla="*/ 16773 w 25400"/>
              <a:gd name="T23" fmla="*/ 10387 h 14293"/>
              <a:gd name="T24" fmla="*/ 17607 w 25400"/>
              <a:gd name="T25" fmla="*/ 10209 h 14293"/>
              <a:gd name="T26" fmla="*/ 17777 w 25400"/>
              <a:gd name="T27" fmla="*/ 9353 h 14293"/>
              <a:gd name="T28" fmla="*/ 17020 w 25400"/>
              <a:gd name="T29" fmla="*/ 7801 h 14293"/>
              <a:gd name="T30" fmla="*/ 17185 w 25400"/>
              <a:gd name="T31" fmla="*/ 6927 h 14293"/>
              <a:gd name="T32" fmla="*/ 18058 w 25400"/>
              <a:gd name="T33" fmla="*/ 6762 h 14293"/>
              <a:gd name="T34" fmla="*/ 19628 w 25400"/>
              <a:gd name="T35" fmla="*/ 7532 h 14293"/>
              <a:gd name="T36" fmla="*/ 20459 w 25400"/>
              <a:gd name="T37" fmla="*/ 7357 h 14293"/>
              <a:gd name="T38" fmla="*/ 20629 w 25400"/>
              <a:gd name="T39" fmla="*/ 6500 h 14293"/>
              <a:gd name="T40" fmla="*/ 19872 w 25400"/>
              <a:gd name="T41" fmla="*/ 4948 h 14293"/>
              <a:gd name="T42" fmla="*/ 20038 w 25400"/>
              <a:gd name="T43" fmla="*/ 4075 h 14293"/>
              <a:gd name="T44" fmla="*/ 20911 w 25400"/>
              <a:gd name="T45" fmla="*/ 3910 h 14293"/>
              <a:gd name="T46" fmla="*/ 22483 w 25400"/>
              <a:gd name="T47" fmla="*/ 4676 h 14293"/>
              <a:gd name="T48" fmla="*/ 23317 w 25400"/>
              <a:gd name="T49" fmla="*/ 4499 h 14293"/>
              <a:gd name="T50" fmla="*/ 23487 w 25400"/>
              <a:gd name="T51" fmla="*/ 3642 h 14293"/>
              <a:gd name="T52" fmla="*/ 22730 w 25400"/>
              <a:gd name="T53" fmla="*/ 2090 h 14293"/>
              <a:gd name="T54" fmla="*/ 22896 w 25400"/>
              <a:gd name="T55" fmla="*/ 1217 h 14293"/>
              <a:gd name="T56" fmla="*/ 23769 w 25400"/>
              <a:gd name="T57" fmla="*/ 1051 h 14293"/>
              <a:gd name="T58" fmla="*/ 25342 w 25400"/>
              <a:gd name="T59" fmla="*/ 1818 h 14293"/>
              <a:gd name="T60" fmla="*/ 25400 w 25400"/>
              <a:gd name="T61" fmla="*/ 1837 h 14293"/>
              <a:gd name="T62" fmla="*/ 25400 w 25400"/>
              <a:gd name="T63" fmla="*/ 0 h 14293"/>
              <a:gd name="T64" fmla="*/ 0 w 25400"/>
              <a:gd name="T65" fmla="*/ 0 h 14293"/>
              <a:gd name="T66" fmla="*/ 0 w 25400"/>
              <a:gd name="T67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5066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ChangeAspect="1"/>
          </p:cNvSpPr>
          <p:nvPr userDrawn="1"/>
        </p:nvSpPr>
        <p:spPr bwMode="auto">
          <a:xfrm>
            <a:off x="-18000" y="-18000"/>
            <a:ext cx="9727872" cy="6876000"/>
          </a:xfrm>
          <a:custGeom>
            <a:avLst/>
            <a:gdLst>
              <a:gd name="T0" fmla="*/ 0 w 20206"/>
              <a:gd name="T1" fmla="*/ 13 h 14300"/>
              <a:gd name="T2" fmla="*/ 0 w 20206"/>
              <a:gd name="T3" fmla="*/ 14300 h 14300"/>
              <a:gd name="T4" fmla="*/ 7482 w 20206"/>
              <a:gd name="T5" fmla="*/ 14300 h 14300"/>
              <a:gd name="T6" fmla="*/ 7478 w 20206"/>
              <a:gd name="T7" fmla="*/ 12595 h 14300"/>
              <a:gd name="T8" fmla="*/ 9300 w 20206"/>
              <a:gd name="T9" fmla="*/ 12600 h 14300"/>
              <a:gd name="T10" fmla="*/ 9295 w 20206"/>
              <a:gd name="T11" fmla="*/ 10777 h 14300"/>
              <a:gd name="T12" fmla="*/ 11118 w 20206"/>
              <a:gd name="T13" fmla="*/ 10782 h 14300"/>
              <a:gd name="T14" fmla="*/ 11113 w 20206"/>
              <a:gd name="T15" fmla="*/ 9085 h 14300"/>
              <a:gd name="T16" fmla="*/ 12935 w 20206"/>
              <a:gd name="T17" fmla="*/ 9090 h 14300"/>
              <a:gd name="T18" fmla="*/ 12930 w 20206"/>
              <a:gd name="T19" fmla="*/ 7267 h 14300"/>
              <a:gd name="T20" fmla="*/ 14753 w 20206"/>
              <a:gd name="T21" fmla="*/ 7272 h 14300"/>
              <a:gd name="T22" fmla="*/ 14748 w 20206"/>
              <a:gd name="T23" fmla="*/ 5450 h 14300"/>
              <a:gd name="T24" fmla="*/ 16571 w 20206"/>
              <a:gd name="T25" fmla="*/ 5455 h 14300"/>
              <a:gd name="T26" fmla="*/ 16566 w 20206"/>
              <a:gd name="T27" fmla="*/ 3632 h 14300"/>
              <a:gd name="T28" fmla="*/ 18388 w 20206"/>
              <a:gd name="T29" fmla="*/ 3637 h 14300"/>
              <a:gd name="T30" fmla="*/ 18383 w 20206"/>
              <a:gd name="T31" fmla="*/ 1815 h 14300"/>
              <a:gd name="T32" fmla="*/ 20206 w 20206"/>
              <a:gd name="T33" fmla="*/ 1820 h 14300"/>
              <a:gd name="T34" fmla="*/ 20201 w 20206"/>
              <a:gd name="T35" fmla="*/ 0 h 14300"/>
              <a:gd name="T36" fmla="*/ 0 w 20206"/>
              <a:gd name="T37" fmla="*/ 13 h 14300"/>
              <a:gd name="connsiteX0" fmla="*/ 284 w 20206"/>
              <a:gd name="connsiteY0" fmla="*/ 196 h 14300"/>
              <a:gd name="connsiteX1" fmla="*/ 0 w 20206"/>
              <a:gd name="connsiteY1" fmla="*/ 14300 h 14300"/>
              <a:gd name="connsiteX2" fmla="*/ 7482 w 20206"/>
              <a:gd name="connsiteY2" fmla="*/ 14300 h 14300"/>
              <a:gd name="connsiteX3" fmla="*/ 7478 w 20206"/>
              <a:gd name="connsiteY3" fmla="*/ 12595 h 14300"/>
              <a:gd name="connsiteX4" fmla="*/ 9300 w 20206"/>
              <a:gd name="connsiteY4" fmla="*/ 12600 h 14300"/>
              <a:gd name="connsiteX5" fmla="*/ 9295 w 20206"/>
              <a:gd name="connsiteY5" fmla="*/ 10777 h 14300"/>
              <a:gd name="connsiteX6" fmla="*/ 11118 w 20206"/>
              <a:gd name="connsiteY6" fmla="*/ 10782 h 14300"/>
              <a:gd name="connsiteX7" fmla="*/ 11113 w 20206"/>
              <a:gd name="connsiteY7" fmla="*/ 9085 h 14300"/>
              <a:gd name="connsiteX8" fmla="*/ 12935 w 20206"/>
              <a:gd name="connsiteY8" fmla="*/ 9090 h 14300"/>
              <a:gd name="connsiteX9" fmla="*/ 12930 w 20206"/>
              <a:gd name="connsiteY9" fmla="*/ 7267 h 14300"/>
              <a:gd name="connsiteX10" fmla="*/ 14753 w 20206"/>
              <a:gd name="connsiteY10" fmla="*/ 7272 h 14300"/>
              <a:gd name="connsiteX11" fmla="*/ 14748 w 20206"/>
              <a:gd name="connsiteY11" fmla="*/ 5450 h 14300"/>
              <a:gd name="connsiteX12" fmla="*/ 16571 w 20206"/>
              <a:gd name="connsiteY12" fmla="*/ 5455 h 14300"/>
              <a:gd name="connsiteX13" fmla="*/ 16566 w 20206"/>
              <a:gd name="connsiteY13" fmla="*/ 3632 h 14300"/>
              <a:gd name="connsiteX14" fmla="*/ 18388 w 20206"/>
              <a:gd name="connsiteY14" fmla="*/ 3637 h 14300"/>
              <a:gd name="connsiteX15" fmla="*/ 18383 w 20206"/>
              <a:gd name="connsiteY15" fmla="*/ 1815 h 14300"/>
              <a:gd name="connsiteX16" fmla="*/ 20206 w 20206"/>
              <a:gd name="connsiteY16" fmla="*/ 1820 h 14300"/>
              <a:gd name="connsiteX17" fmla="*/ 20201 w 20206"/>
              <a:gd name="connsiteY17" fmla="*/ 0 h 14300"/>
              <a:gd name="connsiteX18" fmla="*/ 284 w 20206"/>
              <a:gd name="connsiteY18" fmla="*/ 196 h 14300"/>
              <a:gd name="connsiteX0" fmla="*/ 27 w 20233"/>
              <a:gd name="connsiteY0" fmla="*/ 13 h 14300"/>
              <a:gd name="connsiteX1" fmla="*/ 27 w 20233"/>
              <a:gd name="connsiteY1" fmla="*/ 14300 h 14300"/>
              <a:gd name="connsiteX2" fmla="*/ 7509 w 20233"/>
              <a:gd name="connsiteY2" fmla="*/ 14300 h 14300"/>
              <a:gd name="connsiteX3" fmla="*/ 7505 w 20233"/>
              <a:gd name="connsiteY3" fmla="*/ 12595 h 14300"/>
              <a:gd name="connsiteX4" fmla="*/ 9327 w 20233"/>
              <a:gd name="connsiteY4" fmla="*/ 12600 h 14300"/>
              <a:gd name="connsiteX5" fmla="*/ 9322 w 20233"/>
              <a:gd name="connsiteY5" fmla="*/ 10777 h 14300"/>
              <a:gd name="connsiteX6" fmla="*/ 11145 w 20233"/>
              <a:gd name="connsiteY6" fmla="*/ 10782 h 14300"/>
              <a:gd name="connsiteX7" fmla="*/ 11140 w 20233"/>
              <a:gd name="connsiteY7" fmla="*/ 9085 h 14300"/>
              <a:gd name="connsiteX8" fmla="*/ 12962 w 20233"/>
              <a:gd name="connsiteY8" fmla="*/ 9090 h 14300"/>
              <a:gd name="connsiteX9" fmla="*/ 12957 w 20233"/>
              <a:gd name="connsiteY9" fmla="*/ 7267 h 14300"/>
              <a:gd name="connsiteX10" fmla="*/ 14780 w 20233"/>
              <a:gd name="connsiteY10" fmla="*/ 7272 h 14300"/>
              <a:gd name="connsiteX11" fmla="*/ 14775 w 20233"/>
              <a:gd name="connsiteY11" fmla="*/ 5450 h 14300"/>
              <a:gd name="connsiteX12" fmla="*/ 16598 w 20233"/>
              <a:gd name="connsiteY12" fmla="*/ 5455 h 14300"/>
              <a:gd name="connsiteX13" fmla="*/ 16593 w 20233"/>
              <a:gd name="connsiteY13" fmla="*/ 3632 h 14300"/>
              <a:gd name="connsiteX14" fmla="*/ 18415 w 20233"/>
              <a:gd name="connsiteY14" fmla="*/ 3637 h 14300"/>
              <a:gd name="connsiteX15" fmla="*/ 18410 w 20233"/>
              <a:gd name="connsiteY15" fmla="*/ 1815 h 14300"/>
              <a:gd name="connsiteX16" fmla="*/ 20233 w 20233"/>
              <a:gd name="connsiteY16" fmla="*/ 1820 h 14300"/>
              <a:gd name="connsiteX17" fmla="*/ 20228 w 20233"/>
              <a:gd name="connsiteY17" fmla="*/ 0 h 14300"/>
              <a:gd name="connsiteX18" fmla="*/ 27 w 20233"/>
              <a:gd name="connsiteY18" fmla="*/ 13 h 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5952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14300 h 14300"/>
              <a:gd name="T4" fmla="*/ 14503 w 25400"/>
              <a:gd name="T5" fmla="*/ 14300 h 14300"/>
              <a:gd name="T6" fmla="*/ 14498 w 25400"/>
              <a:gd name="T7" fmla="*/ 12595 h 14300"/>
              <a:gd name="T8" fmla="*/ 16321 w 25400"/>
              <a:gd name="T9" fmla="*/ 12600 h 14300"/>
              <a:gd name="T10" fmla="*/ 16316 w 25400"/>
              <a:gd name="T11" fmla="*/ 10777 h 14300"/>
              <a:gd name="T12" fmla="*/ 18138 w 25400"/>
              <a:gd name="T13" fmla="*/ 10782 h 14300"/>
              <a:gd name="T14" fmla="*/ 18133 w 25400"/>
              <a:gd name="T15" fmla="*/ 9085 h 14300"/>
              <a:gd name="T16" fmla="*/ 19956 w 25400"/>
              <a:gd name="T17" fmla="*/ 9090 h 14300"/>
              <a:gd name="T18" fmla="*/ 19951 w 25400"/>
              <a:gd name="T19" fmla="*/ 7267 h 14300"/>
              <a:gd name="T20" fmla="*/ 21773 w 25400"/>
              <a:gd name="T21" fmla="*/ 7272 h 14300"/>
              <a:gd name="T22" fmla="*/ 21768 w 25400"/>
              <a:gd name="T23" fmla="*/ 5450 h 14300"/>
              <a:gd name="T24" fmla="*/ 23591 w 25400"/>
              <a:gd name="T25" fmla="*/ 5455 h 14300"/>
              <a:gd name="T26" fmla="*/ 23586 w 25400"/>
              <a:gd name="T27" fmla="*/ 3632 h 14300"/>
              <a:gd name="T28" fmla="*/ 25400 w 25400"/>
              <a:gd name="T29" fmla="*/ 3637 h 14300"/>
              <a:gd name="T30" fmla="*/ 25400 w 25400"/>
              <a:gd name="T31" fmla="*/ 0 h 14300"/>
              <a:gd name="T32" fmla="*/ 0 w 25400"/>
              <a:gd name="T3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grpSp>
        <p:nvGrpSpPr>
          <p:cNvPr id="15" name="Ryhmä 14"/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1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5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6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89294213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593CA356-E177-0F43-97AC-8C704F4FA0DE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54D8541-0949-0243-8275-A1E9BD53396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35A1974-627D-D648-835D-4F95C2A66E5E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42102F3C-F48E-D041-B57C-94BD2F64CBB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19556AF-2923-D24B-860B-CF8A247495E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9949E8AF-9D43-DF4C-BBAB-8AF9B09E31A0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174F93E-7381-6E4A-A70F-DEC24033CF2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D8C45D1D-CADB-5942-A259-7FDF2C360B3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0A16D9B-108C-5C4A-A304-C02186C7660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5DB44975-9BFE-1145-AE56-0D5D15012E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C6BC2EC-BF9A-7344-8121-E4167C644AF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2D4AD8C8-AE8F-534E-83DE-9BF80D1987E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0ADFD305-8E6C-8E4B-A35F-7F2628FD0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468D5FA-3C7E-184E-9403-E2668FA67C40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3CB86E5D-431D-E74C-935C-CD66E134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4ECD76C1-92F4-C14C-8738-B40BDBFE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3CB3E92-6A96-8E4D-9A1F-FF1A0FD3942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5960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18393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B82DE116-CB3A-F04A-8B59-C84BA4920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CF9A3-46EE-DC4A-AD3C-CF70206DD62C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70D1A60B-2FB7-654B-ABA8-B60914127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BE1DB9DB-7196-0F49-9579-BEB6969C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E651A-6E85-3D4C-A186-90F2C053E4E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863560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9B583A7C-B533-F249-8A6F-F5B3813DBFB0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62D501A-3C3C-E941-91F9-FAAF70931F7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B3139823-B6DD-0F45-8144-DF1A2645178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D2FF6A60-FF79-C24A-BE46-46B4C79DD25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ABB815D3-132D-5146-933F-C76CF2B9F5BE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873BC15-51A6-A341-9FA2-8732DABA26E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3DE36DE-E7C2-214B-81FA-E0B24845A4F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5D4F2DB2-2E6B-0246-B275-BAAAB25C710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43A5D771-1CFE-C34F-B071-51881CD4AB8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B24EAE92-C25B-E346-8C4B-E898F47B135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6424938-AE57-8742-B7D0-CBF782E08A9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CA40401-0F5F-8D4F-AC5A-6A8B64007D5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E77716F9-BC04-F143-9906-22D86C5A6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4ACDAEB-EC74-E84E-BC45-EFFA93D6C548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77C8E04-304D-2948-9A4A-A1DC2F9B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8FA25DFF-0757-8746-B645-6DB40109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E3480A-4155-1240-A32F-AEBFF48CE6E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333155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0DE0211C-B42C-8B4A-80DB-C7241A87C0B8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C222CE07-887D-B244-82A4-75FAEFFC8FA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924627B-BB7C-134B-B271-A69C620481BA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9CCBFDC5-C942-AE46-994F-094D396A1A6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4A3B34E-9669-8B46-875F-994E0CBBB3B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7E87A06-A73C-3440-A048-9A1D07D7E5C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70DF8BED-E560-4042-A6B2-6999349C4D2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1966B786-1310-A149-A9B6-159DFC5E383C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904F943-BAD9-9149-9131-D305884ECCD8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0DC2B78-51EB-0B4D-AC20-69E81D0DE25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AFBC24F6-D4F8-0A43-BDA6-513637AAE9B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A47FF552-E9E1-984E-A5E2-B54359B6C0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FFC5383F-5190-5547-8209-63C2020F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E9EA5A-E51A-2748-AFF2-AC078549AF7E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D7ABF062-CCA2-A545-8487-2B199588A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CE131F75-8CD0-CB4E-AFF9-17569C0F0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4943CE-AF8C-9645-9DDB-2311F9CFE44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951956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23BF0FB7-0EB0-164D-8DE9-E1145C61B232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9CC9A082-984E-6C40-83BA-429A1BB240C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70062B96-93E1-D441-B449-033DB15EA2A4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0BA2355-11D9-1E47-9E5D-E29C74BE630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D50614E-98F3-EF41-9C79-952694EDDB2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FAF527A3-74F8-B242-AF3F-F384DBDBBA8C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5ACD062F-147A-144A-B0DF-A0DE728AC47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BE4ABE4C-8D67-5A46-9344-7A27CE528C2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11F6C65A-3A06-424D-8787-74EABB89E52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C993A04E-95ED-A14B-8A3C-4C5C6F7D5D2C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B2CFB702-37FD-2C42-AAD4-CEF9736C2AF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D2F5248C-9797-CB43-A484-B14C627E3AF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1EBABECF-22C8-6A42-BE57-5D5193A47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DCC21D6-275D-ED44-876D-C7454EE4F4B1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38DC849B-37B1-C245-AD33-EF63AC32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232DE35-40DC-F94D-AF6B-F18DF94B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1A1E6C-6968-2B48-9E19-4AC383BFAED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538436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593CA356-E177-0F43-97AC-8C704F4FA0DE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54D8541-0949-0243-8275-A1E9BD53396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35A1974-627D-D648-835D-4F95C2A66E5E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42102F3C-F48E-D041-B57C-94BD2F64CBB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19556AF-2923-D24B-860B-CF8A247495E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9949E8AF-9D43-DF4C-BBAB-8AF9B09E31A0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174F93E-7381-6E4A-A70F-DEC24033CF2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D8C45D1D-CADB-5942-A259-7FDF2C360B3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0A16D9B-108C-5C4A-A304-C02186C7660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5DB44975-9BFE-1145-AE56-0D5D15012E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C6BC2EC-BF9A-7344-8121-E4167C644AF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2D4AD8C8-AE8F-534E-83DE-9BF80D1987E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0ADFD305-8E6C-8E4B-A35F-7F2628FD0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468D5FA-3C7E-184E-9403-E2668FA67C40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3CB86E5D-431D-E74C-935C-CD66E134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4ECD76C1-92F4-C14C-8738-B40BDBFE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3CB3E92-6A96-8E4D-9A1F-FF1A0FD3942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38061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39C16803-3DFD-2444-B137-C13C00D500AD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4D4AE324-A4A0-1742-AF85-B1A72AE72ED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FBF3435-B4AD-5042-B3A8-AE5EBFD0D2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D38D4AC0-FE35-1745-B88B-EAF82633B40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84CB9EAF-8B4D-284E-937B-D2514CDCC22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373BE55-F2F5-3641-A4D3-F84540B4190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A710EE63-C713-974F-92A2-1071575ECB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8A7B2164-4195-2445-A7B0-5BB4BA79A23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B437C67C-B22E-6641-8F7A-2949CBB596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1E297872-C3D9-0E4B-B1C7-7447C5CCEF9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3D2D6358-65A0-3B46-BC14-88313C406BF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42B43803-D00D-244C-9227-122DA6D6AD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342F8A62-DFFF-7D45-BDD9-D5743AD6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BD1B6EC-D67A-334F-82DF-25F908628BCF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456A532-0813-3548-8E83-6F5D6C49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99AE858-E347-A74D-B9B2-3ADCE8D68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65EBF97-81AE-454F-B79D-33516FAD8CA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853337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C7A2BB8F-4C2B-0D44-B135-62BC4497B0A0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5CD37A7-26A4-0241-8C89-C5BD305F64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990EC93-A1BA-B748-9823-97E03A929B9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6C0F144C-DDBB-CF4D-A564-676719D50C5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310538A-9E0E-2548-97C9-5FCD47181F8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B064EAED-E44B-3B45-A311-F630A333EF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8EAAE89-9802-2949-965D-3A145695781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E2D26F96-564F-F34F-88E8-B8FA96800D1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AC812F9-8129-7749-8748-D84967DFA75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1C313F6-FEDE-2C4C-9705-32F3F7F7918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A6607C3-DD2D-8148-8E46-3078585D94C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373C8CF-D0DD-6844-9003-DBF1C16E3E2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815FED5F-74F0-774D-8349-1B8F7E71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CCF001B-6CF4-0E45-9A46-B7AF4A05ACBC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F188DF62-0157-A643-A697-CE1E7862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4EC941C-ED5E-EE43-9A99-ADC2DEC9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1BD7A11-E96E-A647-A6EE-E88936E27E5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231907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D3BCF45F-058B-F54B-864B-4384C94D5594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7BEB1A6-BDF9-B549-A569-D84503CBAC9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4CAA62F5-2744-BA48-BB9B-8AED188DAD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CCD41613-CE7B-DB4F-895E-CA034746A96C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B25BB9C-C565-894C-B40C-7F6FD86131C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7D332ED0-3A61-AA43-B232-616A336C99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7E88615-EB04-1A4F-923F-96F9FC27204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3839D75D-4484-2848-BCDC-EF364FB2CFC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44A91D2-4267-E24E-A342-3C432562889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4F8575DC-3F85-324B-BB50-B164E98381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2DB2E5B7-E8AE-BA4F-8632-E690AA6A80F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D5A4ABDC-B8EE-6E4A-88DF-8EE4F8C27E8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4831BCAE-0148-C84C-84AD-B60B49894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82B1B97-CB45-BD44-9898-23484FB75DC1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F5C5C293-3B83-5F41-8443-3863C5AF3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FEEF590B-916C-D745-8A4E-429A85052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6BD388D-F077-C146-BDB8-5E4EB72EE7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3732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046DBEE-5EEA-E144-9BE0-61E37DC4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302EC-7F9B-CD4E-987A-B617735BAB2E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1609C4C-D7A8-A34A-90B1-C281BFE9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6F7C551-6520-4341-A009-AD993B87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D04B3-9A60-014C-B5BF-7AE59B5410A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65325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9A46EF94-EBE5-514D-9468-3D0E8A3107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FDBEA4A-18CA-3B41-8321-ECDD9C75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96F06-665B-6847-9EEB-5323358BCD94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6E84878-C6F0-1943-9E1D-E8B98CA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9280EB4-8049-2140-8866-61770411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57B4-D315-D24A-9B7E-0AEA94DF158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2187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60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2EF9DA39-29EC-F544-9AC2-B2DFD21DD18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77575" y="0"/>
            <a:ext cx="1112838" cy="6858000"/>
          </a:xfrm>
          <a:custGeom>
            <a:avLst/>
            <a:gdLst>
              <a:gd name="T0" fmla="*/ 14695837 w 2304"/>
              <a:gd name="T1" fmla="*/ 0 h 14300"/>
              <a:gd name="T2" fmla="*/ 8864064 w 2304"/>
              <a:gd name="T3" fmla="*/ 5750169 h 14300"/>
              <a:gd name="T4" fmla="*/ 138329531 w 2304"/>
              <a:gd name="T5" fmla="*/ 132708535 h 14300"/>
              <a:gd name="T6" fmla="*/ 8864064 w 2304"/>
              <a:gd name="T7" fmla="*/ 259437181 h 14300"/>
              <a:gd name="T8" fmla="*/ 129464984 w 2304"/>
              <a:gd name="T9" fmla="*/ 377885871 h 14300"/>
              <a:gd name="T10" fmla="*/ 0 w 2304"/>
              <a:gd name="T11" fmla="*/ 504614038 h 14300"/>
              <a:gd name="T12" fmla="*/ 129464984 w 2304"/>
              <a:gd name="T13" fmla="*/ 631572883 h 14300"/>
              <a:gd name="T14" fmla="*/ 0 w 2304"/>
              <a:gd name="T15" fmla="*/ 758531248 h 14300"/>
              <a:gd name="T16" fmla="*/ 129464984 w 2304"/>
              <a:gd name="T17" fmla="*/ 885490093 h 14300"/>
              <a:gd name="T18" fmla="*/ 0 w 2304"/>
              <a:gd name="T19" fmla="*/ 1012448458 h 14300"/>
              <a:gd name="T20" fmla="*/ 129464984 w 2304"/>
              <a:gd name="T21" fmla="*/ 1139406824 h 14300"/>
              <a:gd name="T22" fmla="*/ 0 w 2304"/>
              <a:gd name="T23" fmla="*/ 1266365669 h 14300"/>
              <a:gd name="T24" fmla="*/ 129464984 w 2304"/>
              <a:gd name="T25" fmla="*/ 1393324034 h 14300"/>
              <a:gd name="T26" fmla="*/ 0 w 2304"/>
              <a:gd name="T27" fmla="*/ 1520282879 h 14300"/>
              <a:gd name="T28" fmla="*/ 135763338 w 2304"/>
              <a:gd name="T29" fmla="*/ 1653451331 h 14300"/>
              <a:gd name="T30" fmla="*/ 8864064 w 2304"/>
              <a:gd name="T31" fmla="*/ 1777649711 h 14300"/>
              <a:gd name="T32" fmla="*/ 138329531 w 2304"/>
              <a:gd name="T33" fmla="*/ 1904608076 h 14300"/>
              <a:gd name="T34" fmla="*/ 8864064 w 2304"/>
              <a:gd name="T35" fmla="*/ 2031566921 h 14300"/>
              <a:gd name="T36" fmla="*/ 138329531 w 2304"/>
              <a:gd name="T37" fmla="*/ 2147483646 h 14300"/>
              <a:gd name="T38" fmla="*/ 8864064 w 2304"/>
              <a:gd name="T39" fmla="*/ 2147483646 h 14300"/>
              <a:gd name="T40" fmla="*/ 138329531 w 2304"/>
              <a:gd name="T41" fmla="*/ 2147483646 h 14300"/>
              <a:gd name="T42" fmla="*/ 8864064 w 2304"/>
              <a:gd name="T43" fmla="*/ 2147483646 h 14300"/>
              <a:gd name="T44" fmla="*/ 129464984 w 2304"/>
              <a:gd name="T45" fmla="*/ 2147483646 h 14300"/>
              <a:gd name="T46" fmla="*/ 0 w 2304"/>
              <a:gd name="T47" fmla="*/ 2147483646 h 14300"/>
              <a:gd name="T48" fmla="*/ 129464984 w 2304"/>
              <a:gd name="T49" fmla="*/ 2147483646 h 14300"/>
              <a:gd name="T50" fmla="*/ 0 w 2304"/>
              <a:gd name="T51" fmla="*/ 2147483646 h 14300"/>
              <a:gd name="T52" fmla="*/ 129464984 w 2304"/>
              <a:gd name="T53" fmla="*/ 2147483646 h 14300"/>
              <a:gd name="T54" fmla="*/ 3498871 w 2304"/>
              <a:gd name="T55" fmla="*/ 2147483646 h 14300"/>
              <a:gd name="T56" fmla="*/ 537454869 w 2304"/>
              <a:gd name="T57" fmla="*/ 2147483646 h 14300"/>
              <a:gd name="T58" fmla="*/ 537454869 w 2304"/>
              <a:gd name="T59" fmla="*/ 0 h 14300"/>
              <a:gd name="T60" fmla="*/ 14695837 w 2304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8061D68-00C2-0645-B5E8-BE1A7343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89727-6483-7540-B969-751A8728B4EC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7926BF8-A34F-6045-8D9A-C5D378E1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8508DF5-AB63-1548-92B6-2D4E4AD7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D1D1B-0F5B-6848-A86A-204C17E8DD0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864566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>
            <a:extLst>
              <a:ext uri="{FF2B5EF4-FFF2-40B4-BE49-F238E27FC236}">
                <a16:creationId xmlns:a16="http://schemas.microsoft.com/office/drawing/2014/main" id="{AAC5E211-6BEE-FD4C-B8EB-17B9066CC9F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64863" y="0"/>
            <a:ext cx="1228725" cy="6858000"/>
          </a:xfrm>
          <a:custGeom>
            <a:avLst/>
            <a:gdLst>
              <a:gd name="T0" fmla="*/ 0 w 2539"/>
              <a:gd name="T1" fmla="*/ 2026276670 h 14300"/>
              <a:gd name="T2" fmla="*/ 0 w 2539"/>
              <a:gd name="T3" fmla="*/ 2026276670 h 14300"/>
              <a:gd name="T4" fmla="*/ 84321314 w 2539"/>
              <a:gd name="T5" fmla="*/ 2147483646 h 14300"/>
              <a:gd name="T6" fmla="*/ 0 w 2539"/>
              <a:gd name="T7" fmla="*/ 2147483646 h 14300"/>
              <a:gd name="T8" fmla="*/ 0 w 2539"/>
              <a:gd name="T9" fmla="*/ 2147483646 h 14300"/>
              <a:gd name="T10" fmla="*/ 0 w 2539"/>
              <a:gd name="T11" fmla="*/ 2147483646 h 14300"/>
              <a:gd name="T12" fmla="*/ 84321314 w 2539"/>
              <a:gd name="T13" fmla="*/ 2147483646 h 14300"/>
              <a:gd name="T14" fmla="*/ 0 w 2539"/>
              <a:gd name="T15" fmla="*/ 2147483646 h 14300"/>
              <a:gd name="T16" fmla="*/ 0 w 2539"/>
              <a:gd name="T17" fmla="*/ 2147483646 h 14300"/>
              <a:gd name="T18" fmla="*/ 0 w 2539"/>
              <a:gd name="T19" fmla="*/ 2147483646 h 14300"/>
              <a:gd name="T20" fmla="*/ 85023995 w 2539"/>
              <a:gd name="T21" fmla="*/ 2147483646 h 14300"/>
              <a:gd name="T22" fmla="*/ 0 w 2539"/>
              <a:gd name="T23" fmla="*/ 2147483646 h 14300"/>
              <a:gd name="T24" fmla="*/ 85023995 w 2539"/>
              <a:gd name="T25" fmla="*/ 2147483646 h 14300"/>
              <a:gd name="T26" fmla="*/ 0 w 2539"/>
              <a:gd name="T27" fmla="*/ 2147483646 h 14300"/>
              <a:gd name="T28" fmla="*/ 85023995 w 2539"/>
              <a:gd name="T29" fmla="*/ 2147483646 h 14300"/>
              <a:gd name="T30" fmla="*/ 0 w 2539"/>
              <a:gd name="T31" fmla="*/ 2147483646 h 14300"/>
              <a:gd name="T32" fmla="*/ 594698061 w 2539"/>
              <a:gd name="T33" fmla="*/ 2147483646 h 14300"/>
              <a:gd name="T34" fmla="*/ 594698061 w 2539"/>
              <a:gd name="T35" fmla="*/ 0 h 14300"/>
              <a:gd name="T36" fmla="*/ 0 w 2539"/>
              <a:gd name="T37" fmla="*/ 0 h 14300"/>
              <a:gd name="T38" fmla="*/ 85023995 w 2539"/>
              <a:gd name="T39" fmla="*/ 126728646 h 14300"/>
              <a:gd name="T40" fmla="*/ 0 w 2539"/>
              <a:gd name="T41" fmla="*/ 253227094 h 14300"/>
              <a:gd name="T42" fmla="*/ 85023995 w 2539"/>
              <a:gd name="T43" fmla="*/ 379725542 h 14300"/>
              <a:gd name="T44" fmla="*/ 0 w 2539"/>
              <a:gd name="T45" fmla="*/ 506454188 h 14300"/>
              <a:gd name="T46" fmla="*/ 85023995 w 2539"/>
              <a:gd name="T47" fmla="*/ 632952636 h 14300"/>
              <a:gd name="T48" fmla="*/ 0 w 2539"/>
              <a:gd name="T49" fmla="*/ 759681282 h 14300"/>
              <a:gd name="T50" fmla="*/ 85023995 w 2539"/>
              <a:gd name="T51" fmla="*/ 886179730 h 14300"/>
              <a:gd name="T52" fmla="*/ 0 w 2539"/>
              <a:gd name="T53" fmla="*/ 1012908376 h 14300"/>
              <a:gd name="T54" fmla="*/ 85023995 w 2539"/>
              <a:gd name="T55" fmla="*/ 1139406824 h 14300"/>
              <a:gd name="T56" fmla="*/ 0 w 2539"/>
              <a:gd name="T57" fmla="*/ 1266135470 h 14300"/>
              <a:gd name="T58" fmla="*/ 85023995 w 2539"/>
              <a:gd name="T59" fmla="*/ 1392633918 h 14300"/>
              <a:gd name="T60" fmla="*/ 0 w 2539"/>
              <a:gd name="T61" fmla="*/ 1519362564 h 14300"/>
              <a:gd name="T62" fmla="*/ 85023995 w 2539"/>
              <a:gd name="T63" fmla="*/ 1645861012 h 14300"/>
              <a:gd name="T64" fmla="*/ 0 w 2539"/>
              <a:gd name="T65" fmla="*/ 1772359939 h 14300"/>
              <a:gd name="T66" fmla="*/ 85023995 w 2539"/>
              <a:gd name="T67" fmla="*/ 1899088585 h 14300"/>
              <a:gd name="T68" fmla="*/ 0 w 2539"/>
              <a:gd name="T69" fmla="*/ 2025587033 h 14300"/>
              <a:gd name="T70" fmla="*/ 0 w 2539"/>
              <a:gd name="T71" fmla="*/ 2026276670 h 14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A566105-9149-3D40-B0F0-3B357007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B91FC-4EA7-2046-B8CA-A77208F1FCB8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8436F6DD-802E-C14D-B7F0-1160ACFB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3D17B6D-02CC-D044-BE4F-A058BFF6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F5B31-2932-9445-88BA-1325345EA6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865826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B5F1144-9BAE-994D-AD19-B5E62736DE7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8097F4C-6F0F-FB49-8272-39F3855D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CDEE2-F82A-C94A-BD77-C0A4A66A33D7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4775DF1-4138-E64C-9D04-5275310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7A65C74-26CE-9B47-8F86-229E9C8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B0-CDAE-8C48-8F42-43DB05ACEE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257767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DE3422-873B-344F-8AA7-9322CF0820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8513331A-7AF0-7E4D-83BC-EDB3F223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54A13-B268-804E-AD87-FE0A6EC97B5B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4F89B1F-4A77-A542-A0D5-5DCB76CD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A1623E7-A75B-7D4D-B01F-65376456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260-8ABE-DF41-AF19-876C029952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271851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C0D08CB-D0A2-874F-95DC-26F8F161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3830C-CB2D-7843-B0EA-80F55B02C2F1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7739D509-1D28-5242-A2CE-BEDB492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B4FCCA6-7E54-5D4A-9173-D061561F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1E749-18FB-D049-92AA-3E08CD2DFDA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272133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F0FBC089-BA33-2B46-9EF5-32D78733493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D32F8-42EA-2042-8C55-03E88AC15314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6A31815B-C589-5847-8271-DB4424AE9F3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5DE50650-B962-C844-A7C7-90E961C06BA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13851-F671-F344-9634-D31A2F030CC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100714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fi-FI" noProof="0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8520AB3-5A2A-F148-BBB7-1DBD244EB0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93082-0381-D443-A079-E739CABCC45B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235F370-ADFC-5B49-A184-A25C697CEB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0B3576F-1B44-414D-9444-F524169074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44C64-584D-384B-9C48-C2BF421D092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945166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513AE8-4E40-4742-9B9A-39902E4FCD0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4734F-E757-A741-BCDE-1F898094FB65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5BFA7B-189A-564D-99D2-67026E16CE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0BE255C-B05A-3A4E-B309-661E264DD6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C3D74-6895-B141-8D40-CFEAD2E4A75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494952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9F68AC27-5FEC-7E4E-8F1D-7A13CC4142E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8F55E-150A-BE4A-A328-B2982B52FFCD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BCFCA869-BD97-7F4A-A31A-16A3F1CBAA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B1AEC53E-0A64-2147-99EC-05F40E16FD3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FEC95-1ECF-2948-96FD-11E459A223A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241989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4D5B7689-0758-204A-8473-2CDE4A7AC6C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0B1E6-9E5E-9842-B3B4-4CC3E84FA232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7FE9E56F-5A59-EC4E-A09F-47BF8F6BF61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16D3D9-C997-034F-AF4E-75D0285930C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4AF40-BB26-7F47-B167-18D326EF24F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7201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818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C34074B6-8CC2-B94B-98DB-3BA0EEB32EA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1754A-BEE4-2044-9FAA-E05661EE20EC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63A32408-9B53-D141-9ED4-B6D15B643CA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8EFF14D4-0DA1-A841-AC5B-E1F4D6FE7EC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DB79A-C706-9B4C-986C-F7B5559A06A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380955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6808852-8589-9A4C-AF62-EE5D05D5C7CF}"/>
              </a:ext>
            </a:extLst>
          </p:cNvPr>
          <p:cNvSpPr>
            <a:spLocks/>
          </p:cNvSpPr>
          <p:nvPr userDrawn="1"/>
        </p:nvSpPr>
        <p:spPr bwMode="auto">
          <a:xfrm>
            <a:off x="0" y="5199063"/>
            <a:ext cx="12193588" cy="1646237"/>
          </a:xfrm>
          <a:custGeom>
            <a:avLst/>
            <a:gdLst>
              <a:gd name="T0" fmla="*/ 2147483646 w 25400"/>
              <a:gd name="T1" fmla="*/ 42150134 h 3411"/>
              <a:gd name="T2" fmla="*/ 2147483646 w 25400"/>
              <a:gd name="T3" fmla="*/ 104793048 h 3411"/>
              <a:gd name="T4" fmla="*/ 2147483646 w 25400"/>
              <a:gd name="T5" fmla="*/ 104793048 h 3411"/>
              <a:gd name="T6" fmla="*/ 2147483646 w 25400"/>
              <a:gd name="T7" fmla="*/ 0 h 3411"/>
              <a:gd name="T8" fmla="*/ 2147483646 w 25400"/>
              <a:gd name="T9" fmla="*/ 104793048 h 3411"/>
              <a:gd name="T10" fmla="*/ 2147483646 w 25400"/>
              <a:gd name="T11" fmla="*/ 0 h 3411"/>
              <a:gd name="T12" fmla="*/ 2147483646 w 25400"/>
              <a:gd name="T13" fmla="*/ 104793048 h 3411"/>
              <a:gd name="T14" fmla="*/ 2147483646 w 25400"/>
              <a:gd name="T15" fmla="*/ 0 h 3411"/>
              <a:gd name="T16" fmla="*/ 2147483646 w 25400"/>
              <a:gd name="T17" fmla="*/ 104793048 h 3411"/>
              <a:gd name="T18" fmla="*/ 2147483646 w 25400"/>
              <a:gd name="T19" fmla="*/ 0 h 3411"/>
              <a:gd name="T20" fmla="*/ 2147483646 w 25400"/>
              <a:gd name="T21" fmla="*/ 104793048 h 3411"/>
              <a:gd name="T22" fmla="*/ 2107950683 w 25400"/>
              <a:gd name="T23" fmla="*/ 0 h 3411"/>
              <a:gd name="T24" fmla="*/ 1717794272 w 25400"/>
              <a:gd name="T25" fmla="*/ 104793048 h 3411"/>
              <a:gd name="T26" fmla="*/ 1327637861 w 25400"/>
              <a:gd name="T27" fmla="*/ 0 h 3411"/>
              <a:gd name="T28" fmla="*/ 937481450 w 25400"/>
              <a:gd name="T29" fmla="*/ 104793048 h 3411"/>
              <a:gd name="T30" fmla="*/ 547555469 w 25400"/>
              <a:gd name="T31" fmla="*/ 0 h 3411"/>
              <a:gd name="T32" fmla="*/ 157399058 w 25400"/>
              <a:gd name="T33" fmla="*/ 104793048 h 3411"/>
              <a:gd name="T34" fmla="*/ 0 w 25400"/>
              <a:gd name="T35" fmla="*/ 71724968 h 3411"/>
              <a:gd name="T36" fmla="*/ 0 w 25400"/>
              <a:gd name="T37" fmla="*/ 794331795 h 3411"/>
              <a:gd name="T38" fmla="*/ 2147483646 w 25400"/>
              <a:gd name="T39" fmla="*/ 794331795 h 3411"/>
              <a:gd name="T40" fmla="*/ 2147483646 w 25400"/>
              <a:gd name="T41" fmla="*/ 42150134 h 34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8">
            <a:extLst>
              <a:ext uri="{FF2B5EF4-FFF2-40B4-BE49-F238E27FC236}">
                <a16:creationId xmlns:a16="http://schemas.microsoft.com/office/drawing/2014/main" id="{BC76F231-2454-0D48-838F-B831AF2A417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763C677-2222-C548-9910-AF8C02A9996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6E4F29D-1C95-514F-A58C-6AD1F4E1CCD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91CDC3D3-F0F7-9C49-B495-4CFFD602FBC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D6C5EF3-A5AC-5645-850F-67C43249616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78772F9-7161-3346-971A-8835CFE179A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CBAD699-A5CE-B740-B390-E8AA101AF5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446B0E7E-88C5-E040-BACF-173E5A48972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86F38AF-A5A8-3B4D-B95B-F4DA55FB8403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7B1A11A-D3EC-CC4C-B432-8BBDCF80BB4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A9BF00-AA5F-714A-BA8B-6906F4A94C3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C74ACAC-AD22-E74A-9857-379BBA606158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6" name="Päivämäärän paikkamerkki 2">
            <a:extLst>
              <a:ext uri="{FF2B5EF4-FFF2-40B4-BE49-F238E27FC236}">
                <a16:creationId xmlns:a16="http://schemas.microsoft.com/office/drawing/2014/main" id="{FA6E5DAF-9998-ED49-B83A-F78D33020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07915-BFA7-ED48-952F-058B1D178A48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7" name="Alatunnisteen paikkamerkki 3">
            <a:extLst>
              <a:ext uri="{FF2B5EF4-FFF2-40B4-BE49-F238E27FC236}">
                <a16:creationId xmlns:a16="http://schemas.microsoft.com/office/drawing/2014/main" id="{42456D95-1F73-D740-82D0-3B397868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8" name="Dian numeron paikkamerkki 4">
            <a:extLst>
              <a:ext uri="{FF2B5EF4-FFF2-40B4-BE49-F238E27FC236}">
                <a16:creationId xmlns:a16="http://schemas.microsoft.com/office/drawing/2014/main" id="{7657348D-0DB4-E841-8BB7-B5446425F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E6CA6-40AC-4C48-A2DA-1F36577B87A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758287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78BBB089-65BA-E149-BC75-7F810CC76781}"/>
              </a:ext>
            </a:extLst>
          </p:cNvPr>
          <p:cNvSpPr>
            <a:spLocks/>
          </p:cNvSpPr>
          <p:nvPr userDrawn="1"/>
        </p:nvSpPr>
        <p:spPr bwMode="auto">
          <a:xfrm>
            <a:off x="8715375" y="3384550"/>
            <a:ext cx="3460750" cy="3475038"/>
          </a:xfrm>
          <a:custGeom>
            <a:avLst/>
            <a:gdLst>
              <a:gd name="T0" fmla="*/ 0 w 7208"/>
              <a:gd name="T1" fmla="*/ 1665556615 h 7249"/>
              <a:gd name="T2" fmla="*/ 1661062054 w 7208"/>
              <a:gd name="T3" fmla="*/ 1665556615 h 7249"/>
              <a:gd name="T4" fmla="*/ 1661062054 w 7208"/>
              <a:gd name="T5" fmla="*/ 0 h 7249"/>
              <a:gd name="T6" fmla="*/ 1541229744 w 7208"/>
              <a:gd name="T7" fmla="*/ 228614740 h 7249"/>
              <a:gd name="T8" fmla="*/ 1541229744 w 7208"/>
              <a:gd name="T9" fmla="*/ 228614740 h 7249"/>
              <a:gd name="T10" fmla="*/ 1191872121 w 7208"/>
              <a:gd name="T11" fmla="*/ 430577294 h 7249"/>
              <a:gd name="T12" fmla="*/ 1191872121 w 7208"/>
              <a:gd name="T13" fmla="*/ 430577294 h 7249"/>
              <a:gd name="T14" fmla="*/ 989309258 w 7208"/>
              <a:gd name="T15" fmla="*/ 778668816 h 7249"/>
              <a:gd name="T16" fmla="*/ 989309258 w 7208"/>
              <a:gd name="T17" fmla="*/ 778668816 h 7249"/>
              <a:gd name="T18" fmla="*/ 640181615 w 7208"/>
              <a:gd name="T19" fmla="*/ 980631371 h 7249"/>
              <a:gd name="T20" fmla="*/ 640181615 w 7208"/>
              <a:gd name="T21" fmla="*/ 980631371 h 7249"/>
              <a:gd name="T22" fmla="*/ 437618751 w 7208"/>
              <a:gd name="T23" fmla="*/ 1328722893 h 7249"/>
              <a:gd name="T24" fmla="*/ 437618751 w 7208"/>
              <a:gd name="T25" fmla="*/ 1328722893 h 7249"/>
              <a:gd name="T26" fmla="*/ 88491589 w 7208"/>
              <a:gd name="T27" fmla="*/ 1530685448 h 7249"/>
              <a:gd name="T28" fmla="*/ 88491589 w 7208"/>
              <a:gd name="T29" fmla="*/ 1530685448 h 7249"/>
              <a:gd name="T30" fmla="*/ 0 w 7208"/>
              <a:gd name="T31" fmla="*/ 166555661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36">
            <a:extLst>
              <a:ext uri="{FF2B5EF4-FFF2-40B4-BE49-F238E27FC236}">
                <a16:creationId xmlns:a16="http://schemas.microsoft.com/office/drawing/2014/main" id="{CC7C4028-DA4C-1F4E-902B-91ACD77D6690}"/>
              </a:ext>
            </a:extLst>
          </p:cNvPr>
          <p:cNvGrpSpPr/>
          <p:nvPr userDrawn="1"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5B590C1-6AC4-5341-A2E9-37F3F25F0FB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AB72EA9-C54E-6B43-8794-F7718A53B8C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250072EB-7799-5048-8298-2CD4AC39BC0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711140C-3C36-8746-9E91-4186402540D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555C548-38EC-A04A-A98D-99C3EC89A8F1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3E9F0C8-D6D9-F448-A124-A7913439681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7E393D51-693F-2742-A52D-881C6743B6D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9D5A929-F201-9643-A3AC-42564F8F30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BFC2381-EC8C-EB42-9377-850E292117AF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71D0E4B-8EDB-BE45-AC59-E00D7A16BB7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1A90733-3ABC-A243-BE24-EBF73A950A2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238461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191792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5976CFA2-914B-784B-886C-72CA84C5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F337E-68BE-6D42-A088-35F37D0F44B3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2DEFE140-0393-4A41-A011-1E60C8645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4CEA60C7-A1DF-FD4B-928B-4C9E1D2B5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B7AF-44D1-E648-8F5D-6AF12D57ABB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35647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A55B05F8-6A5B-E741-97E3-76E5200DF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FD2CF-8A88-C342-A5E5-A90820F9FEBB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FE298273-1C47-1845-B6EA-E9E51E95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275900AB-6408-324D-AA9C-8162B8446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956C2-3DDB-1D49-BAEF-212D90203ED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555254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A55B05F8-6A5B-E741-97E3-76E5200DF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FD2CF-8A88-C342-A5E5-A90820F9FEBB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FE298273-1C47-1845-B6EA-E9E51E95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275900AB-6408-324D-AA9C-8162B8446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956C2-3DDB-1D49-BAEF-212D90203ED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8CE6C051-9803-6543-89C6-44C23935E128}"/>
              </a:ext>
            </a:extLst>
          </p:cNvPr>
          <p:cNvGrpSpPr/>
          <p:nvPr userDrawn="1"/>
        </p:nvGrpSpPr>
        <p:grpSpPr bwMode="black">
          <a:xfrm>
            <a:off x="1157801" y="4584103"/>
            <a:ext cx="950698" cy="441524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489E56D-636A-4D4D-BB06-991BA98D119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479403D-B840-F24A-BF27-9BD028E2F983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773E46-B553-0347-B64D-2BFA812E4DA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BB245A4-951C-8840-8BC2-FFFCA70569D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C4909DE-A08B-AE43-9089-FA59E1574D6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CAAE6BE-6C6E-B24A-8E50-01610CDFA2D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35B7F0-587F-A14A-B08D-74D0AD48CCD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6A3DF80-FA24-3E48-B352-B96F603FF90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5C043C5-BD5D-4E46-B000-316EF1021E5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C36CA37-25A5-704F-9E28-1336948E583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002EA6A-2E4D-E44E-87A8-99407C865D2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582293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9">
            <a:extLst>
              <a:ext uri="{FF2B5EF4-FFF2-40B4-BE49-F238E27FC236}">
                <a16:creationId xmlns:a16="http://schemas.microsoft.com/office/drawing/2014/main" id="{9C2D0D4F-36A7-904F-93B2-DC0645145CD9}"/>
              </a:ext>
            </a:extLst>
          </p:cNvPr>
          <p:cNvSpPr>
            <a:spLocks noChangeAspect="1"/>
          </p:cNvSpPr>
          <p:nvPr userDrawn="1"/>
        </p:nvSpPr>
        <p:spPr bwMode="auto">
          <a:xfrm rot="5400000">
            <a:off x="5566194" y="226820"/>
            <a:ext cx="1081568" cy="12213929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connsiteX0" fmla="*/ 902 w 10000"/>
              <a:gd name="connsiteY0" fmla="*/ 0 h 10000"/>
              <a:gd name="connsiteX1" fmla="*/ 0 w 10000"/>
              <a:gd name="connsiteY1" fmla="*/ 496 h 10000"/>
              <a:gd name="connsiteX2" fmla="*/ 972 w 10000"/>
              <a:gd name="connsiteY2" fmla="*/ 1125 h 10000"/>
              <a:gd name="connsiteX3" fmla="*/ 0 w 10000"/>
              <a:gd name="connsiteY3" fmla="*/ 1755 h 10000"/>
              <a:gd name="connsiteX4" fmla="*/ 972 w 10000"/>
              <a:gd name="connsiteY4" fmla="*/ 2384 h 10000"/>
              <a:gd name="connsiteX5" fmla="*/ 0 w 10000"/>
              <a:gd name="connsiteY5" fmla="*/ 3013 h 10000"/>
              <a:gd name="connsiteX6" fmla="*/ 972 w 10000"/>
              <a:gd name="connsiteY6" fmla="*/ 3642 h 10000"/>
              <a:gd name="connsiteX7" fmla="*/ 972 w 10000"/>
              <a:gd name="connsiteY7" fmla="*/ 3674 h 10000"/>
              <a:gd name="connsiteX8" fmla="*/ 0 w 10000"/>
              <a:gd name="connsiteY8" fmla="*/ 4303 h 10000"/>
              <a:gd name="connsiteX9" fmla="*/ 972 w 10000"/>
              <a:gd name="connsiteY9" fmla="*/ 4932 h 10000"/>
              <a:gd name="connsiteX10" fmla="*/ 0 w 10000"/>
              <a:gd name="connsiteY10" fmla="*/ 5562 h 10000"/>
              <a:gd name="connsiteX11" fmla="*/ 972 w 10000"/>
              <a:gd name="connsiteY11" fmla="*/ 6191 h 10000"/>
              <a:gd name="connsiteX12" fmla="*/ 0 w 10000"/>
              <a:gd name="connsiteY12" fmla="*/ 6820 h 10000"/>
              <a:gd name="connsiteX13" fmla="*/ 972 w 10000"/>
              <a:gd name="connsiteY13" fmla="*/ 7449 h 10000"/>
              <a:gd name="connsiteX14" fmla="*/ 0 w 10000"/>
              <a:gd name="connsiteY14" fmla="*/ 8078 h 10000"/>
              <a:gd name="connsiteX15" fmla="*/ 972 w 10000"/>
              <a:gd name="connsiteY15" fmla="*/ 8707 h 10000"/>
              <a:gd name="connsiteX16" fmla="*/ 0 w 10000"/>
              <a:gd name="connsiteY16" fmla="*/ 9336 h 10000"/>
              <a:gd name="connsiteX17" fmla="*/ 972 w 10000"/>
              <a:gd name="connsiteY17" fmla="*/ 9966 h 10000"/>
              <a:gd name="connsiteX18" fmla="*/ 967 w 10000"/>
              <a:gd name="connsiteY18" fmla="*/ 10000 h 10000"/>
              <a:gd name="connsiteX19" fmla="*/ 10000 w 10000"/>
              <a:gd name="connsiteY19" fmla="*/ 10000 h 10000"/>
              <a:gd name="connsiteX20" fmla="*/ 4504 w 10000"/>
              <a:gd name="connsiteY20" fmla="*/ 9 h 10000"/>
              <a:gd name="connsiteX21" fmla="*/ 902 w 10000"/>
              <a:gd name="connsiteY21" fmla="*/ 0 h 10000"/>
              <a:gd name="connsiteX0" fmla="*/ 902 w 4504"/>
              <a:gd name="connsiteY0" fmla="*/ 0 h 10009"/>
              <a:gd name="connsiteX1" fmla="*/ 0 w 4504"/>
              <a:gd name="connsiteY1" fmla="*/ 496 h 10009"/>
              <a:gd name="connsiteX2" fmla="*/ 972 w 4504"/>
              <a:gd name="connsiteY2" fmla="*/ 1125 h 10009"/>
              <a:gd name="connsiteX3" fmla="*/ 0 w 4504"/>
              <a:gd name="connsiteY3" fmla="*/ 1755 h 10009"/>
              <a:gd name="connsiteX4" fmla="*/ 972 w 4504"/>
              <a:gd name="connsiteY4" fmla="*/ 2384 h 10009"/>
              <a:gd name="connsiteX5" fmla="*/ 0 w 4504"/>
              <a:gd name="connsiteY5" fmla="*/ 3013 h 10009"/>
              <a:gd name="connsiteX6" fmla="*/ 972 w 4504"/>
              <a:gd name="connsiteY6" fmla="*/ 3642 h 10009"/>
              <a:gd name="connsiteX7" fmla="*/ 972 w 4504"/>
              <a:gd name="connsiteY7" fmla="*/ 3674 h 10009"/>
              <a:gd name="connsiteX8" fmla="*/ 0 w 4504"/>
              <a:gd name="connsiteY8" fmla="*/ 4303 h 10009"/>
              <a:gd name="connsiteX9" fmla="*/ 972 w 4504"/>
              <a:gd name="connsiteY9" fmla="*/ 4932 h 10009"/>
              <a:gd name="connsiteX10" fmla="*/ 0 w 4504"/>
              <a:gd name="connsiteY10" fmla="*/ 5562 h 10009"/>
              <a:gd name="connsiteX11" fmla="*/ 972 w 4504"/>
              <a:gd name="connsiteY11" fmla="*/ 6191 h 10009"/>
              <a:gd name="connsiteX12" fmla="*/ 0 w 4504"/>
              <a:gd name="connsiteY12" fmla="*/ 6820 h 10009"/>
              <a:gd name="connsiteX13" fmla="*/ 972 w 4504"/>
              <a:gd name="connsiteY13" fmla="*/ 7449 h 10009"/>
              <a:gd name="connsiteX14" fmla="*/ 0 w 4504"/>
              <a:gd name="connsiteY14" fmla="*/ 8078 h 10009"/>
              <a:gd name="connsiteX15" fmla="*/ 972 w 4504"/>
              <a:gd name="connsiteY15" fmla="*/ 8707 h 10009"/>
              <a:gd name="connsiteX16" fmla="*/ 0 w 4504"/>
              <a:gd name="connsiteY16" fmla="*/ 9336 h 10009"/>
              <a:gd name="connsiteX17" fmla="*/ 972 w 4504"/>
              <a:gd name="connsiteY17" fmla="*/ 9966 h 10009"/>
              <a:gd name="connsiteX18" fmla="*/ 967 w 4504"/>
              <a:gd name="connsiteY18" fmla="*/ 10000 h 10009"/>
              <a:gd name="connsiteX19" fmla="*/ 4453 w 4504"/>
              <a:gd name="connsiteY19" fmla="*/ 10009 h 10009"/>
              <a:gd name="connsiteX20" fmla="*/ 4504 w 4504"/>
              <a:gd name="connsiteY20" fmla="*/ 9 h 10009"/>
              <a:gd name="connsiteX21" fmla="*/ 902 w 4504"/>
              <a:gd name="connsiteY21" fmla="*/ 0 h 10009"/>
              <a:gd name="connsiteX0" fmla="*/ 2003 w 11130"/>
              <a:gd name="connsiteY0" fmla="*/ 0 h 10000"/>
              <a:gd name="connsiteX1" fmla="*/ 0 w 11130"/>
              <a:gd name="connsiteY1" fmla="*/ 496 h 10000"/>
              <a:gd name="connsiteX2" fmla="*/ 2158 w 11130"/>
              <a:gd name="connsiteY2" fmla="*/ 1124 h 10000"/>
              <a:gd name="connsiteX3" fmla="*/ 0 w 11130"/>
              <a:gd name="connsiteY3" fmla="*/ 1753 h 10000"/>
              <a:gd name="connsiteX4" fmla="*/ 2158 w 11130"/>
              <a:gd name="connsiteY4" fmla="*/ 2382 h 10000"/>
              <a:gd name="connsiteX5" fmla="*/ 0 w 11130"/>
              <a:gd name="connsiteY5" fmla="*/ 3010 h 10000"/>
              <a:gd name="connsiteX6" fmla="*/ 2158 w 11130"/>
              <a:gd name="connsiteY6" fmla="*/ 3639 h 10000"/>
              <a:gd name="connsiteX7" fmla="*/ 2158 w 11130"/>
              <a:gd name="connsiteY7" fmla="*/ 3671 h 10000"/>
              <a:gd name="connsiteX8" fmla="*/ 0 w 11130"/>
              <a:gd name="connsiteY8" fmla="*/ 4299 h 10000"/>
              <a:gd name="connsiteX9" fmla="*/ 2158 w 11130"/>
              <a:gd name="connsiteY9" fmla="*/ 4928 h 10000"/>
              <a:gd name="connsiteX10" fmla="*/ 0 w 11130"/>
              <a:gd name="connsiteY10" fmla="*/ 5557 h 10000"/>
              <a:gd name="connsiteX11" fmla="*/ 2158 w 11130"/>
              <a:gd name="connsiteY11" fmla="*/ 6185 h 10000"/>
              <a:gd name="connsiteX12" fmla="*/ 0 w 11130"/>
              <a:gd name="connsiteY12" fmla="*/ 6814 h 10000"/>
              <a:gd name="connsiteX13" fmla="*/ 2158 w 11130"/>
              <a:gd name="connsiteY13" fmla="*/ 7442 h 10000"/>
              <a:gd name="connsiteX14" fmla="*/ 0 w 11130"/>
              <a:gd name="connsiteY14" fmla="*/ 8071 h 10000"/>
              <a:gd name="connsiteX15" fmla="*/ 2158 w 11130"/>
              <a:gd name="connsiteY15" fmla="*/ 8699 h 10000"/>
              <a:gd name="connsiteX16" fmla="*/ 0 w 11130"/>
              <a:gd name="connsiteY16" fmla="*/ 9328 h 10000"/>
              <a:gd name="connsiteX17" fmla="*/ 2158 w 11130"/>
              <a:gd name="connsiteY17" fmla="*/ 9957 h 10000"/>
              <a:gd name="connsiteX18" fmla="*/ 2147 w 11130"/>
              <a:gd name="connsiteY18" fmla="*/ 9991 h 10000"/>
              <a:gd name="connsiteX19" fmla="*/ 9887 w 11130"/>
              <a:gd name="connsiteY19" fmla="*/ 10000 h 10000"/>
              <a:gd name="connsiteX20" fmla="*/ 11130 w 11130"/>
              <a:gd name="connsiteY20" fmla="*/ 0 h 10000"/>
              <a:gd name="connsiteX21" fmla="*/ 2003 w 11130"/>
              <a:gd name="connsiteY21" fmla="*/ 0 h 10000"/>
              <a:gd name="connsiteX0" fmla="*/ 2003 w 11359"/>
              <a:gd name="connsiteY0" fmla="*/ 0 h 10035"/>
              <a:gd name="connsiteX1" fmla="*/ 0 w 11359"/>
              <a:gd name="connsiteY1" fmla="*/ 496 h 10035"/>
              <a:gd name="connsiteX2" fmla="*/ 2158 w 11359"/>
              <a:gd name="connsiteY2" fmla="*/ 1124 h 10035"/>
              <a:gd name="connsiteX3" fmla="*/ 0 w 11359"/>
              <a:gd name="connsiteY3" fmla="*/ 1753 h 10035"/>
              <a:gd name="connsiteX4" fmla="*/ 2158 w 11359"/>
              <a:gd name="connsiteY4" fmla="*/ 2382 h 10035"/>
              <a:gd name="connsiteX5" fmla="*/ 0 w 11359"/>
              <a:gd name="connsiteY5" fmla="*/ 3010 h 10035"/>
              <a:gd name="connsiteX6" fmla="*/ 2158 w 11359"/>
              <a:gd name="connsiteY6" fmla="*/ 3639 h 10035"/>
              <a:gd name="connsiteX7" fmla="*/ 2158 w 11359"/>
              <a:gd name="connsiteY7" fmla="*/ 3671 h 10035"/>
              <a:gd name="connsiteX8" fmla="*/ 0 w 11359"/>
              <a:gd name="connsiteY8" fmla="*/ 4299 h 10035"/>
              <a:gd name="connsiteX9" fmla="*/ 2158 w 11359"/>
              <a:gd name="connsiteY9" fmla="*/ 4928 h 10035"/>
              <a:gd name="connsiteX10" fmla="*/ 0 w 11359"/>
              <a:gd name="connsiteY10" fmla="*/ 5557 h 10035"/>
              <a:gd name="connsiteX11" fmla="*/ 2158 w 11359"/>
              <a:gd name="connsiteY11" fmla="*/ 6185 h 10035"/>
              <a:gd name="connsiteX12" fmla="*/ 0 w 11359"/>
              <a:gd name="connsiteY12" fmla="*/ 6814 h 10035"/>
              <a:gd name="connsiteX13" fmla="*/ 2158 w 11359"/>
              <a:gd name="connsiteY13" fmla="*/ 7442 h 10035"/>
              <a:gd name="connsiteX14" fmla="*/ 0 w 11359"/>
              <a:gd name="connsiteY14" fmla="*/ 8071 h 10035"/>
              <a:gd name="connsiteX15" fmla="*/ 2158 w 11359"/>
              <a:gd name="connsiteY15" fmla="*/ 8699 h 10035"/>
              <a:gd name="connsiteX16" fmla="*/ 0 w 11359"/>
              <a:gd name="connsiteY16" fmla="*/ 9328 h 10035"/>
              <a:gd name="connsiteX17" fmla="*/ 2158 w 11359"/>
              <a:gd name="connsiteY17" fmla="*/ 9957 h 10035"/>
              <a:gd name="connsiteX18" fmla="*/ 2147 w 11359"/>
              <a:gd name="connsiteY18" fmla="*/ 9991 h 10035"/>
              <a:gd name="connsiteX19" fmla="*/ 11356 w 11359"/>
              <a:gd name="connsiteY19" fmla="*/ 10035 h 10035"/>
              <a:gd name="connsiteX20" fmla="*/ 11130 w 11359"/>
              <a:gd name="connsiteY20" fmla="*/ 0 h 10035"/>
              <a:gd name="connsiteX21" fmla="*/ 2003 w 11359"/>
              <a:gd name="connsiteY21" fmla="*/ 0 h 10035"/>
              <a:gd name="connsiteX0" fmla="*/ 2003 w 11359"/>
              <a:gd name="connsiteY0" fmla="*/ 0 h 9991"/>
              <a:gd name="connsiteX1" fmla="*/ 0 w 11359"/>
              <a:gd name="connsiteY1" fmla="*/ 496 h 9991"/>
              <a:gd name="connsiteX2" fmla="*/ 2158 w 11359"/>
              <a:gd name="connsiteY2" fmla="*/ 1124 h 9991"/>
              <a:gd name="connsiteX3" fmla="*/ 0 w 11359"/>
              <a:gd name="connsiteY3" fmla="*/ 1753 h 9991"/>
              <a:gd name="connsiteX4" fmla="*/ 2158 w 11359"/>
              <a:gd name="connsiteY4" fmla="*/ 2382 h 9991"/>
              <a:gd name="connsiteX5" fmla="*/ 0 w 11359"/>
              <a:gd name="connsiteY5" fmla="*/ 3010 h 9991"/>
              <a:gd name="connsiteX6" fmla="*/ 2158 w 11359"/>
              <a:gd name="connsiteY6" fmla="*/ 3639 h 9991"/>
              <a:gd name="connsiteX7" fmla="*/ 2158 w 11359"/>
              <a:gd name="connsiteY7" fmla="*/ 3671 h 9991"/>
              <a:gd name="connsiteX8" fmla="*/ 0 w 11359"/>
              <a:gd name="connsiteY8" fmla="*/ 4299 h 9991"/>
              <a:gd name="connsiteX9" fmla="*/ 2158 w 11359"/>
              <a:gd name="connsiteY9" fmla="*/ 4928 h 9991"/>
              <a:gd name="connsiteX10" fmla="*/ 0 w 11359"/>
              <a:gd name="connsiteY10" fmla="*/ 5557 h 9991"/>
              <a:gd name="connsiteX11" fmla="*/ 2158 w 11359"/>
              <a:gd name="connsiteY11" fmla="*/ 6185 h 9991"/>
              <a:gd name="connsiteX12" fmla="*/ 0 w 11359"/>
              <a:gd name="connsiteY12" fmla="*/ 6814 h 9991"/>
              <a:gd name="connsiteX13" fmla="*/ 2158 w 11359"/>
              <a:gd name="connsiteY13" fmla="*/ 7442 h 9991"/>
              <a:gd name="connsiteX14" fmla="*/ 0 w 11359"/>
              <a:gd name="connsiteY14" fmla="*/ 8071 h 9991"/>
              <a:gd name="connsiteX15" fmla="*/ 2158 w 11359"/>
              <a:gd name="connsiteY15" fmla="*/ 8699 h 9991"/>
              <a:gd name="connsiteX16" fmla="*/ 0 w 11359"/>
              <a:gd name="connsiteY16" fmla="*/ 9328 h 9991"/>
              <a:gd name="connsiteX17" fmla="*/ 2158 w 11359"/>
              <a:gd name="connsiteY17" fmla="*/ 9957 h 9991"/>
              <a:gd name="connsiteX18" fmla="*/ 2147 w 11359"/>
              <a:gd name="connsiteY18" fmla="*/ 9991 h 9991"/>
              <a:gd name="connsiteX19" fmla="*/ 11356 w 11359"/>
              <a:gd name="connsiteY19" fmla="*/ 9991 h 9991"/>
              <a:gd name="connsiteX20" fmla="*/ 11130 w 11359"/>
              <a:gd name="connsiteY20" fmla="*/ 0 h 9991"/>
              <a:gd name="connsiteX21" fmla="*/ 2003 w 11359"/>
              <a:gd name="connsiteY21" fmla="*/ 0 h 9991"/>
              <a:gd name="connsiteX0" fmla="*/ 1763 w 10001"/>
              <a:gd name="connsiteY0" fmla="*/ 18 h 10018"/>
              <a:gd name="connsiteX1" fmla="*/ 0 w 10001"/>
              <a:gd name="connsiteY1" fmla="*/ 514 h 10018"/>
              <a:gd name="connsiteX2" fmla="*/ 1900 w 10001"/>
              <a:gd name="connsiteY2" fmla="*/ 1143 h 10018"/>
              <a:gd name="connsiteX3" fmla="*/ 0 w 10001"/>
              <a:gd name="connsiteY3" fmla="*/ 1773 h 10018"/>
              <a:gd name="connsiteX4" fmla="*/ 1900 w 10001"/>
              <a:gd name="connsiteY4" fmla="*/ 2402 h 10018"/>
              <a:gd name="connsiteX5" fmla="*/ 0 w 10001"/>
              <a:gd name="connsiteY5" fmla="*/ 3031 h 10018"/>
              <a:gd name="connsiteX6" fmla="*/ 1900 w 10001"/>
              <a:gd name="connsiteY6" fmla="*/ 3660 h 10018"/>
              <a:gd name="connsiteX7" fmla="*/ 1900 w 10001"/>
              <a:gd name="connsiteY7" fmla="*/ 3692 h 10018"/>
              <a:gd name="connsiteX8" fmla="*/ 0 w 10001"/>
              <a:gd name="connsiteY8" fmla="*/ 4321 h 10018"/>
              <a:gd name="connsiteX9" fmla="*/ 1900 w 10001"/>
              <a:gd name="connsiteY9" fmla="*/ 4950 h 10018"/>
              <a:gd name="connsiteX10" fmla="*/ 0 w 10001"/>
              <a:gd name="connsiteY10" fmla="*/ 5580 h 10018"/>
              <a:gd name="connsiteX11" fmla="*/ 1900 w 10001"/>
              <a:gd name="connsiteY11" fmla="*/ 6209 h 10018"/>
              <a:gd name="connsiteX12" fmla="*/ 0 w 10001"/>
              <a:gd name="connsiteY12" fmla="*/ 6838 h 10018"/>
              <a:gd name="connsiteX13" fmla="*/ 1900 w 10001"/>
              <a:gd name="connsiteY13" fmla="*/ 7467 h 10018"/>
              <a:gd name="connsiteX14" fmla="*/ 0 w 10001"/>
              <a:gd name="connsiteY14" fmla="*/ 8096 h 10018"/>
              <a:gd name="connsiteX15" fmla="*/ 1900 w 10001"/>
              <a:gd name="connsiteY15" fmla="*/ 8725 h 10018"/>
              <a:gd name="connsiteX16" fmla="*/ 0 w 10001"/>
              <a:gd name="connsiteY16" fmla="*/ 9354 h 10018"/>
              <a:gd name="connsiteX17" fmla="*/ 1900 w 10001"/>
              <a:gd name="connsiteY17" fmla="*/ 9984 h 10018"/>
              <a:gd name="connsiteX18" fmla="*/ 1890 w 10001"/>
              <a:gd name="connsiteY18" fmla="*/ 10018 h 10018"/>
              <a:gd name="connsiteX19" fmla="*/ 9997 w 10001"/>
              <a:gd name="connsiteY19" fmla="*/ 10018 h 10018"/>
              <a:gd name="connsiteX20" fmla="*/ 9898 w 10001"/>
              <a:gd name="connsiteY20" fmla="*/ 0 h 10018"/>
              <a:gd name="connsiteX21" fmla="*/ 1763 w 10001"/>
              <a:gd name="connsiteY21" fmla="*/ 18 h 1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001" h="10018">
                <a:moveTo>
                  <a:pt x="1763" y="18"/>
                </a:moveTo>
                <a:cubicBezTo>
                  <a:pt x="1328" y="208"/>
                  <a:pt x="0" y="252"/>
                  <a:pt x="0" y="514"/>
                </a:cubicBezTo>
                <a:cubicBezTo>
                  <a:pt x="0" y="828"/>
                  <a:pt x="1900" y="828"/>
                  <a:pt x="1900" y="1143"/>
                </a:cubicBezTo>
                <a:cubicBezTo>
                  <a:pt x="1900" y="1458"/>
                  <a:pt x="0" y="1458"/>
                  <a:pt x="0" y="1773"/>
                </a:cubicBezTo>
                <a:cubicBezTo>
                  <a:pt x="0" y="2087"/>
                  <a:pt x="1900" y="2087"/>
                  <a:pt x="1900" y="2402"/>
                </a:cubicBezTo>
                <a:cubicBezTo>
                  <a:pt x="1900" y="2716"/>
                  <a:pt x="0" y="2716"/>
                  <a:pt x="0" y="3031"/>
                </a:cubicBezTo>
                <a:cubicBezTo>
                  <a:pt x="0" y="3345"/>
                  <a:pt x="1900" y="3345"/>
                  <a:pt x="1900" y="3660"/>
                </a:cubicBezTo>
                <a:lnTo>
                  <a:pt x="1900" y="3692"/>
                </a:lnTo>
                <a:cubicBezTo>
                  <a:pt x="1900" y="4007"/>
                  <a:pt x="0" y="4007"/>
                  <a:pt x="0" y="4321"/>
                </a:cubicBezTo>
                <a:cubicBezTo>
                  <a:pt x="0" y="4635"/>
                  <a:pt x="1900" y="4635"/>
                  <a:pt x="1900" y="4950"/>
                </a:cubicBezTo>
                <a:cubicBezTo>
                  <a:pt x="1900" y="5265"/>
                  <a:pt x="0" y="5265"/>
                  <a:pt x="0" y="5580"/>
                </a:cubicBezTo>
                <a:cubicBezTo>
                  <a:pt x="0" y="5894"/>
                  <a:pt x="1900" y="5894"/>
                  <a:pt x="1900" y="6209"/>
                </a:cubicBezTo>
                <a:cubicBezTo>
                  <a:pt x="1900" y="6524"/>
                  <a:pt x="0" y="6524"/>
                  <a:pt x="0" y="6838"/>
                </a:cubicBezTo>
                <a:cubicBezTo>
                  <a:pt x="0" y="7152"/>
                  <a:pt x="1900" y="7152"/>
                  <a:pt x="1900" y="7467"/>
                </a:cubicBezTo>
                <a:cubicBezTo>
                  <a:pt x="1900" y="7782"/>
                  <a:pt x="0" y="7782"/>
                  <a:pt x="0" y="8096"/>
                </a:cubicBezTo>
                <a:cubicBezTo>
                  <a:pt x="0" y="8411"/>
                  <a:pt x="1900" y="8411"/>
                  <a:pt x="1900" y="8725"/>
                </a:cubicBezTo>
                <a:cubicBezTo>
                  <a:pt x="1900" y="9040"/>
                  <a:pt x="0" y="9040"/>
                  <a:pt x="0" y="9354"/>
                </a:cubicBezTo>
                <a:cubicBezTo>
                  <a:pt x="0" y="9669"/>
                  <a:pt x="1900" y="9669"/>
                  <a:pt x="1900" y="9984"/>
                </a:cubicBezTo>
                <a:cubicBezTo>
                  <a:pt x="1900" y="9996"/>
                  <a:pt x="1900" y="10007"/>
                  <a:pt x="1890" y="10018"/>
                </a:cubicBezTo>
                <a:lnTo>
                  <a:pt x="9997" y="10018"/>
                </a:lnTo>
                <a:cubicBezTo>
                  <a:pt x="10031" y="6685"/>
                  <a:pt x="9865" y="3333"/>
                  <a:pt x="9898" y="0"/>
                </a:cubicBezTo>
                <a:lnTo>
                  <a:pt x="1763" y="1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A55B05F8-6A5B-E741-97E3-76E5200DF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B6FD2CF-8A88-C342-A5E5-A90820F9FEBB}" type="datetime1">
              <a:rPr lang="fi-FI" smtClean="0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FE298273-1C47-1845-B6EA-E9E51E95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275900AB-6408-324D-AA9C-8162B8446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3B956C2-3DDB-1D49-BAEF-212D90203ED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17" name="Ryhmä 36">
            <a:extLst>
              <a:ext uri="{FF2B5EF4-FFF2-40B4-BE49-F238E27FC236}">
                <a16:creationId xmlns:a16="http://schemas.microsoft.com/office/drawing/2014/main" id="{E8DDD1BD-0B04-344E-B86E-7D80003C80BA}"/>
              </a:ext>
            </a:extLst>
          </p:cNvPr>
          <p:cNvGrpSpPr/>
          <p:nvPr userDrawn="1"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7286F6D-83AD-234B-B4BB-4F8D72C79F3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88BB3B96-2951-7245-8EA5-A4E1F321422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FFE6B04E-3F25-4142-AB98-B95B9B1FAF5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7C94876-BEE4-8B4E-93D7-3A6F187265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3A837622-ED59-3644-91C5-7AB95E5DB66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2AF96BF-1E88-6D40-9440-BB0E5412F49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999422E7-FC86-224B-84CC-17A4E5C1EF8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5F270126-553A-D947-9531-F48C824E2DC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727AAB1F-6467-E049-A4AA-2AB133217ED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78F7E00B-EA82-A442-8B71-15F5954C6CA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B2C5D1D3-41F9-9649-9120-A039C78CFD5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54929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9">
            <a:extLst>
              <a:ext uri="{FF2B5EF4-FFF2-40B4-BE49-F238E27FC236}">
                <a16:creationId xmlns:a16="http://schemas.microsoft.com/office/drawing/2014/main" id="{9C2D0D4F-36A7-904F-93B2-DC0645145CD9}"/>
              </a:ext>
            </a:extLst>
          </p:cNvPr>
          <p:cNvSpPr>
            <a:spLocks noChangeAspect="1"/>
          </p:cNvSpPr>
          <p:nvPr userDrawn="1"/>
        </p:nvSpPr>
        <p:spPr bwMode="auto">
          <a:xfrm rot="5400000">
            <a:off x="5566194" y="226820"/>
            <a:ext cx="1081568" cy="12213929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connsiteX0" fmla="*/ 902 w 10000"/>
              <a:gd name="connsiteY0" fmla="*/ 0 h 10000"/>
              <a:gd name="connsiteX1" fmla="*/ 0 w 10000"/>
              <a:gd name="connsiteY1" fmla="*/ 496 h 10000"/>
              <a:gd name="connsiteX2" fmla="*/ 972 w 10000"/>
              <a:gd name="connsiteY2" fmla="*/ 1125 h 10000"/>
              <a:gd name="connsiteX3" fmla="*/ 0 w 10000"/>
              <a:gd name="connsiteY3" fmla="*/ 1755 h 10000"/>
              <a:gd name="connsiteX4" fmla="*/ 972 w 10000"/>
              <a:gd name="connsiteY4" fmla="*/ 2384 h 10000"/>
              <a:gd name="connsiteX5" fmla="*/ 0 w 10000"/>
              <a:gd name="connsiteY5" fmla="*/ 3013 h 10000"/>
              <a:gd name="connsiteX6" fmla="*/ 972 w 10000"/>
              <a:gd name="connsiteY6" fmla="*/ 3642 h 10000"/>
              <a:gd name="connsiteX7" fmla="*/ 972 w 10000"/>
              <a:gd name="connsiteY7" fmla="*/ 3674 h 10000"/>
              <a:gd name="connsiteX8" fmla="*/ 0 w 10000"/>
              <a:gd name="connsiteY8" fmla="*/ 4303 h 10000"/>
              <a:gd name="connsiteX9" fmla="*/ 972 w 10000"/>
              <a:gd name="connsiteY9" fmla="*/ 4932 h 10000"/>
              <a:gd name="connsiteX10" fmla="*/ 0 w 10000"/>
              <a:gd name="connsiteY10" fmla="*/ 5562 h 10000"/>
              <a:gd name="connsiteX11" fmla="*/ 972 w 10000"/>
              <a:gd name="connsiteY11" fmla="*/ 6191 h 10000"/>
              <a:gd name="connsiteX12" fmla="*/ 0 w 10000"/>
              <a:gd name="connsiteY12" fmla="*/ 6820 h 10000"/>
              <a:gd name="connsiteX13" fmla="*/ 972 w 10000"/>
              <a:gd name="connsiteY13" fmla="*/ 7449 h 10000"/>
              <a:gd name="connsiteX14" fmla="*/ 0 w 10000"/>
              <a:gd name="connsiteY14" fmla="*/ 8078 h 10000"/>
              <a:gd name="connsiteX15" fmla="*/ 972 w 10000"/>
              <a:gd name="connsiteY15" fmla="*/ 8707 h 10000"/>
              <a:gd name="connsiteX16" fmla="*/ 0 w 10000"/>
              <a:gd name="connsiteY16" fmla="*/ 9336 h 10000"/>
              <a:gd name="connsiteX17" fmla="*/ 972 w 10000"/>
              <a:gd name="connsiteY17" fmla="*/ 9966 h 10000"/>
              <a:gd name="connsiteX18" fmla="*/ 967 w 10000"/>
              <a:gd name="connsiteY18" fmla="*/ 10000 h 10000"/>
              <a:gd name="connsiteX19" fmla="*/ 10000 w 10000"/>
              <a:gd name="connsiteY19" fmla="*/ 10000 h 10000"/>
              <a:gd name="connsiteX20" fmla="*/ 4504 w 10000"/>
              <a:gd name="connsiteY20" fmla="*/ 9 h 10000"/>
              <a:gd name="connsiteX21" fmla="*/ 902 w 10000"/>
              <a:gd name="connsiteY21" fmla="*/ 0 h 10000"/>
              <a:gd name="connsiteX0" fmla="*/ 902 w 4504"/>
              <a:gd name="connsiteY0" fmla="*/ 0 h 10009"/>
              <a:gd name="connsiteX1" fmla="*/ 0 w 4504"/>
              <a:gd name="connsiteY1" fmla="*/ 496 h 10009"/>
              <a:gd name="connsiteX2" fmla="*/ 972 w 4504"/>
              <a:gd name="connsiteY2" fmla="*/ 1125 h 10009"/>
              <a:gd name="connsiteX3" fmla="*/ 0 w 4504"/>
              <a:gd name="connsiteY3" fmla="*/ 1755 h 10009"/>
              <a:gd name="connsiteX4" fmla="*/ 972 w 4504"/>
              <a:gd name="connsiteY4" fmla="*/ 2384 h 10009"/>
              <a:gd name="connsiteX5" fmla="*/ 0 w 4504"/>
              <a:gd name="connsiteY5" fmla="*/ 3013 h 10009"/>
              <a:gd name="connsiteX6" fmla="*/ 972 w 4504"/>
              <a:gd name="connsiteY6" fmla="*/ 3642 h 10009"/>
              <a:gd name="connsiteX7" fmla="*/ 972 w 4504"/>
              <a:gd name="connsiteY7" fmla="*/ 3674 h 10009"/>
              <a:gd name="connsiteX8" fmla="*/ 0 w 4504"/>
              <a:gd name="connsiteY8" fmla="*/ 4303 h 10009"/>
              <a:gd name="connsiteX9" fmla="*/ 972 w 4504"/>
              <a:gd name="connsiteY9" fmla="*/ 4932 h 10009"/>
              <a:gd name="connsiteX10" fmla="*/ 0 w 4504"/>
              <a:gd name="connsiteY10" fmla="*/ 5562 h 10009"/>
              <a:gd name="connsiteX11" fmla="*/ 972 w 4504"/>
              <a:gd name="connsiteY11" fmla="*/ 6191 h 10009"/>
              <a:gd name="connsiteX12" fmla="*/ 0 w 4504"/>
              <a:gd name="connsiteY12" fmla="*/ 6820 h 10009"/>
              <a:gd name="connsiteX13" fmla="*/ 972 w 4504"/>
              <a:gd name="connsiteY13" fmla="*/ 7449 h 10009"/>
              <a:gd name="connsiteX14" fmla="*/ 0 w 4504"/>
              <a:gd name="connsiteY14" fmla="*/ 8078 h 10009"/>
              <a:gd name="connsiteX15" fmla="*/ 972 w 4504"/>
              <a:gd name="connsiteY15" fmla="*/ 8707 h 10009"/>
              <a:gd name="connsiteX16" fmla="*/ 0 w 4504"/>
              <a:gd name="connsiteY16" fmla="*/ 9336 h 10009"/>
              <a:gd name="connsiteX17" fmla="*/ 972 w 4504"/>
              <a:gd name="connsiteY17" fmla="*/ 9966 h 10009"/>
              <a:gd name="connsiteX18" fmla="*/ 967 w 4504"/>
              <a:gd name="connsiteY18" fmla="*/ 10000 h 10009"/>
              <a:gd name="connsiteX19" fmla="*/ 4453 w 4504"/>
              <a:gd name="connsiteY19" fmla="*/ 10009 h 10009"/>
              <a:gd name="connsiteX20" fmla="*/ 4504 w 4504"/>
              <a:gd name="connsiteY20" fmla="*/ 9 h 10009"/>
              <a:gd name="connsiteX21" fmla="*/ 902 w 4504"/>
              <a:gd name="connsiteY21" fmla="*/ 0 h 10009"/>
              <a:gd name="connsiteX0" fmla="*/ 2003 w 11130"/>
              <a:gd name="connsiteY0" fmla="*/ 0 h 10000"/>
              <a:gd name="connsiteX1" fmla="*/ 0 w 11130"/>
              <a:gd name="connsiteY1" fmla="*/ 496 h 10000"/>
              <a:gd name="connsiteX2" fmla="*/ 2158 w 11130"/>
              <a:gd name="connsiteY2" fmla="*/ 1124 h 10000"/>
              <a:gd name="connsiteX3" fmla="*/ 0 w 11130"/>
              <a:gd name="connsiteY3" fmla="*/ 1753 h 10000"/>
              <a:gd name="connsiteX4" fmla="*/ 2158 w 11130"/>
              <a:gd name="connsiteY4" fmla="*/ 2382 h 10000"/>
              <a:gd name="connsiteX5" fmla="*/ 0 w 11130"/>
              <a:gd name="connsiteY5" fmla="*/ 3010 h 10000"/>
              <a:gd name="connsiteX6" fmla="*/ 2158 w 11130"/>
              <a:gd name="connsiteY6" fmla="*/ 3639 h 10000"/>
              <a:gd name="connsiteX7" fmla="*/ 2158 w 11130"/>
              <a:gd name="connsiteY7" fmla="*/ 3671 h 10000"/>
              <a:gd name="connsiteX8" fmla="*/ 0 w 11130"/>
              <a:gd name="connsiteY8" fmla="*/ 4299 h 10000"/>
              <a:gd name="connsiteX9" fmla="*/ 2158 w 11130"/>
              <a:gd name="connsiteY9" fmla="*/ 4928 h 10000"/>
              <a:gd name="connsiteX10" fmla="*/ 0 w 11130"/>
              <a:gd name="connsiteY10" fmla="*/ 5557 h 10000"/>
              <a:gd name="connsiteX11" fmla="*/ 2158 w 11130"/>
              <a:gd name="connsiteY11" fmla="*/ 6185 h 10000"/>
              <a:gd name="connsiteX12" fmla="*/ 0 w 11130"/>
              <a:gd name="connsiteY12" fmla="*/ 6814 h 10000"/>
              <a:gd name="connsiteX13" fmla="*/ 2158 w 11130"/>
              <a:gd name="connsiteY13" fmla="*/ 7442 h 10000"/>
              <a:gd name="connsiteX14" fmla="*/ 0 w 11130"/>
              <a:gd name="connsiteY14" fmla="*/ 8071 h 10000"/>
              <a:gd name="connsiteX15" fmla="*/ 2158 w 11130"/>
              <a:gd name="connsiteY15" fmla="*/ 8699 h 10000"/>
              <a:gd name="connsiteX16" fmla="*/ 0 w 11130"/>
              <a:gd name="connsiteY16" fmla="*/ 9328 h 10000"/>
              <a:gd name="connsiteX17" fmla="*/ 2158 w 11130"/>
              <a:gd name="connsiteY17" fmla="*/ 9957 h 10000"/>
              <a:gd name="connsiteX18" fmla="*/ 2147 w 11130"/>
              <a:gd name="connsiteY18" fmla="*/ 9991 h 10000"/>
              <a:gd name="connsiteX19" fmla="*/ 9887 w 11130"/>
              <a:gd name="connsiteY19" fmla="*/ 10000 h 10000"/>
              <a:gd name="connsiteX20" fmla="*/ 11130 w 11130"/>
              <a:gd name="connsiteY20" fmla="*/ 0 h 10000"/>
              <a:gd name="connsiteX21" fmla="*/ 2003 w 11130"/>
              <a:gd name="connsiteY21" fmla="*/ 0 h 10000"/>
              <a:gd name="connsiteX0" fmla="*/ 2003 w 11359"/>
              <a:gd name="connsiteY0" fmla="*/ 0 h 10035"/>
              <a:gd name="connsiteX1" fmla="*/ 0 w 11359"/>
              <a:gd name="connsiteY1" fmla="*/ 496 h 10035"/>
              <a:gd name="connsiteX2" fmla="*/ 2158 w 11359"/>
              <a:gd name="connsiteY2" fmla="*/ 1124 h 10035"/>
              <a:gd name="connsiteX3" fmla="*/ 0 w 11359"/>
              <a:gd name="connsiteY3" fmla="*/ 1753 h 10035"/>
              <a:gd name="connsiteX4" fmla="*/ 2158 w 11359"/>
              <a:gd name="connsiteY4" fmla="*/ 2382 h 10035"/>
              <a:gd name="connsiteX5" fmla="*/ 0 w 11359"/>
              <a:gd name="connsiteY5" fmla="*/ 3010 h 10035"/>
              <a:gd name="connsiteX6" fmla="*/ 2158 w 11359"/>
              <a:gd name="connsiteY6" fmla="*/ 3639 h 10035"/>
              <a:gd name="connsiteX7" fmla="*/ 2158 w 11359"/>
              <a:gd name="connsiteY7" fmla="*/ 3671 h 10035"/>
              <a:gd name="connsiteX8" fmla="*/ 0 w 11359"/>
              <a:gd name="connsiteY8" fmla="*/ 4299 h 10035"/>
              <a:gd name="connsiteX9" fmla="*/ 2158 w 11359"/>
              <a:gd name="connsiteY9" fmla="*/ 4928 h 10035"/>
              <a:gd name="connsiteX10" fmla="*/ 0 w 11359"/>
              <a:gd name="connsiteY10" fmla="*/ 5557 h 10035"/>
              <a:gd name="connsiteX11" fmla="*/ 2158 w 11359"/>
              <a:gd name="connsiteY11" fmla="*/ 6185 h 10035"/>
              <a:gd name="connsiteX12" fmla="*/ 0 w 11359"/>
              <a:gd name="connsiteY12" fmla="*/ 6814 h 10035"/>
              <a:gd name="connsiteX13" fmla="*/ 2158 w 11359"/>
              <a:gd name="connsiteY13" fmla="*/ 7442 h 10035"/>
              <a:gd name="connsiteX14" fmla="*/ 0 w 11359"/>
              <a:gd name="connsiteY14" fmla="*/ 8071 h 10035"/>
              <a:gd name="connsiteX15" fmla="*/ 2158 w 11359"/>
              <a:gd name="connsiteY15" fmla="*/ 8699 h 10035"/>
              <a:gd name="connsiteX16" fmla="*/ 0 w 11359"/>
              <a:gd name="connsiteY16" fmla="*/ 9328 h 10035"/>
              <a:gd name="connsiteX17" fmla="*/ 2158 w 11359"/>
              <a:gd name="connsiteY17" fmla="*/ 9957 h 10035"/>
              <a:gd name="connsiteX18" fmla="*/ 2147 w 11359"/>
              <a:gd name="connsiteY18" fmla="*/ 9991 h 10035"/>
              <a:gd name="connsiteX19" fmla="*/ 11356 w 11359"/>
              <a:gd name="connsiteY19" fmla="*/ 10035 h 10035"/>
              <a:gd name="connsiteX20" fmla="*/ 11130 w 11359"/>
              <a:gd name="connsiteY20" fmla="*/ 0 h 10035"/>
              <a:gd name="connsiteX21" fmla="*/ 2003 w 11359"/>
              <a:gd name="connsiteY21" fmla="*/ 0 h 10035"/>
              <a:gd name="connsiteX0" fmla="*/ 2003 w 11359"/>
              <a:gd name="connsiteY0" fmla="*/ 0 h 9991"/>
              <a:gd name="connsiteX1" fmla="*/ 0 w 11359"/>
              <a:gd name="connsiteY1" fmla="*/ 496 h 9991"/>
              <a:gd name="connsiteX2" fmla="*/ 2158 w 11359"/>
              <a:gd name="connsiteY2" fmla="*/ 1124 h 9991"/>
              <a:gd name="connsiteX3" fmla="*/ 0 w 11359"/>
              <a:gd name="connsiteY3" fmla="*/ 1753 h 9991"/>
              <a:gd name="connsiteX4" fmla="*/ 2158 w 11359"/>
              <a:gd name="connsiteY4" fmla="*/ 2382 h 9991"/>
              <a:gd name="connsiteX5" fmla="*/ 0 w 11359"/>
              <a:gd name="connsiteY5" fmla="*/ 3010 h 9991"/>
              <a:gd name="connsiteX6" fmla="*/ 2158 w 11359"/>
              <a:gd name="connsiteY6" fmla="*/ 3639 h 9991"/>
              <a:gd name="connsiteX7" fmla="*/ 2158 w 11359"/>
              <a:gd name="connsiteY7" fmla="*/ 3671 h 9991"/>
              <a:gd name="connsiteX8" fmla="*/ 0 w 11359"/>
              <a:gd name="connsiteY8" fmla="*/ 4299 h 9991"/>
              <a:gd name="connsiteX9" fmla="*/ 2158 w 11359"/>
              <a:gd name="connsiteY9" fmla="*/ 4928 h 9991"/>
              <a:gd name="connsiteX10" fmla="*/ 0 w 11359"/>
              <a:gd name="connsiteY10" fmla="*/ 5557 h 9991"/>
              <a:gd name="connsiteX11" fmla="*/ 2158 w 11359"/>
              <a:gd name="connsiteY11" fmla="*/ 6185 h 9991"/>
              <a:gd name="connsiteX12" fmla="*/ 0 w 11359"/>
              <a:gd name="connsiteY12" fmla="*/ 6814 h 9991"/>
              <a:gd name="connsiteX13" fmla="*/ 2158 w 11359"/>
              <a:gd name="connsiteY13" fmla="*/ 7442 h 9991"/>
              <a:gd name="connsiteX14" fmla="*/ 0 w 11359"/>
              <a:gd name="connsiteY14" fmla="*/ 8071 h 9991"/>
              <a:gd name="connsiteX15" fmla="*/ 2158 w 11359"/>
              <a:gd name="connsiteY15" fmla="*/ 8699 h 9991"/>
              <a:gd name="connsiteX16" fmla="*/ 0 w 11359"/>
              <a:gd name="connsiteY16" fmla="*/ 9328 h 9991"/>
              <a:gd name="connsiteX17" fmla="*/ 2158 w 11359"/>
              <a:gd name="connsiteY17" fmla="*/ 9957 h 9991"/>
              <a:gd name="connsiteX18" fmla="*/ 2147 w 11359"/>
              <a:gd name="connsiteY18" fmla="*/ 9991 h 9991"/>
              <a:gd name="connsiteX19" fmla="*/ 11356 w 11359"/>
              <a:gd name="connsiteY19" fmla="*/ 9991 h 9991"/>
              <a:gd name="connsiteX20" fmla="*/ 11130 w 11359"/>
              <a:gd name="connsiteY20" fmla="*/ 0 h 9991"/>
              <a:gd name="connsiteX21" fmla="*/ 2003 w 11359"/>
              <a:gd name="connsiteY21" fmla="*/ 0 h 9991"/>
              <a:gd name="connsiteX0" fmla="*/ 1763 w 10001"/>
              <a:gd name="connsiteY0" fmla="*/ 18 h 10018"/>
              <a:gd name="connsiteX1" fmla="*/ 0 w 10001"/>
              <a:gd name="connsiteY1" fmla="*/ 514 h 10018"/>
              <a:gd name="connsiteX2" fmla="*/ 1900 w 10001"/>
              <a:gd name="connsiteY2" fmla="*/ 1143 h 10018"/>
              <a:gd name="connsiteX3" fmla="*/ 0 w 10001"/>
              <a:gd name="connsiteY3" fmla="*/ 1773 h 10018"/>
              <a:gd name="connsiteX4" fmla="*/ 1900 w 10001"/>
              <a:gd name="connsiteY4" fmla="*/ 2402 h 10018"/>
              <a:gd name="connsiteX5" fmla="*/ 0 w 10001"/>
              <a:gd name="connsiteY5" fmla="*/ 3031 h 10018"/>
              <a:gd name="connsiteX6" fmla="*/ 1900 w 10001"/>
              <a:gd name="connsiteY6" fmla="*/ 3660 h 10018"/>
              <a:gd name="connsiteX7" fmla="*/ 1900 w 10001"/>
              <a:gd name="connsiteY7" fmla="*/ 3692 h 10018"/>
              <a:gd name="connsiteX8" fmla="*/ 0 w 10001"/>
              <a:gd name="connsiteY8" fmla="*/ 4321 h 10018"/>
              <a:gd name="connsiteX9" fmla="*/ 1900 w 10001"/>
              <a:gd name="connsiteY9" fmla="*/ 4950 h 10018"/>
              <a:gd name="connsiteX10" fmla="*/ 0 w 10001"/>
              <a:gd name="connsiteY10" fmla="*/ 5580 h 10018"/>
              <a:gd name="connsiteX11" fmla="*/ 1900 w 10001"/>
              <a:gd name="connsiteY11" fmla="*/ 6209 h 10018"/>
              <a:gd name="connsiteX12" fmla="*/ 0 w 10001"/>
              <a:gd name="connsiteY12" fmla="*/ 6838 h 10018"/>
              <a:gd name="connsiteX13" fmla="*/ 1900 w 10001"/>
              <a:gd name="connsiteY13" fmla="*/ 7467 h 10018"/>
              <a:gd name="connsiteX14" fmla="*/ 0 w 10001"/>
              <a:gd name="connsiteY14" fmla="*/ 8096 h 10018"/>
              <a:gd name="connsiteX15" fmla="*/ 1900 w 10001"/>
              <a:gd name="connsiteY15" fmla="*/ 8725 h 10018"/>
              <a:gd name="connsiteX16" fmla="*/ 0 w 10001"/>
              <a:gd name="connsiteY16" fmla="*/ 9354 h 10018"/>
              <a:gd name="connsiteX17" fmla="*/ 1900 w 10001"/>
              <a:gd name="connsiteY17" fmla="*/ 9984 h 10018"/>
              <a:gd name="connsiteX18" fmla="*/ 1890 w 10001"/>
              <a:gd name="connsiteY18" fmla="*/ 10018 h 10018"/>
              <a:gd name="connsiteX19" fmla="*/ 9997 w 10001"/>
              <a:gd name="connsiteY19" fmla="*/ 10018 h 10018"/>
              <a:gd name="connsiteX20" fmla="*/ 9898 w 10001"/>
              <a:gd name="connsiteY20" fmla="*/ 0 h 10018"/>
              <a:gd name="connsiteX21" fmla="*/ 1763 w 10001"/>
              <a:gd name="connsiteY21" fmla="*/ 18 h 1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001" h="10018">
                <a:moveTo>
                  <a:pt x="1763" y="18"/>
                </a:moveTo>
                <a:cubicBezTo>
                  <a:pt x="1328" y="208"/>
                  <a:pt x="0" y="252"/>
                  <a:pt x="0" y="514"/>
                </a:cubicBezTo>
                <a:cubicBezTo>
                  <a:pt x="0" y="828"/>
                  <a:pt x="1900" y="828"/>
                  <a:pt x="1900" y="1143"/>
                </a:cubicBezTo>
                <a:cubicBezTo>
                  <a:pt x="1900" y="1458"/>
                  <a:pt x="0" y="1458"/>
                  <a:pt x="0" y="1773"/>
                </a:cubicBezTo>
                <a:cubicBezTo>
                  <a:pt x="0" y="2087"/>
                  <a:pt x="1900" y="2087"/>
                  <a:pt x="1900" y="2402"/>
                </a:cubicBezTo>
                <a:cubicBezTo>
                  <a:pt x="1900" y="2716"/>
                  <a:pt x="0" y="2716"/>
                  <a:pt x="0" y="3031"/>
                </a:cubicBezTo>
                <a:cubicBezTo>
                  <a:pt x="0" y="3345"/>
                  <a:pt x="1900" y="3345"/>
                  <a:pt x="1900" y="3660"/>
                </a:cubicBezTo>
                <a:lnTo>
                  <a:pt x="1900" y="3692"/>
                </a:lnTo>
                <a:cubicBezTo>
                  <a:pt x="1900" y="4007"/>
                  <a:pt x="0" y="4007"/>
                  <a:pt x="0" y="4321"/>
                </a:cubicBezTo>
                <a:cubicBezTo>
                  <a:pt x="0" y="4635"/>
                  <a:pt x="1900" y="4635"/>
                  <a:pt x="1900" y="4950"/>
                </a:cubicBezTo>
                <a:cubicBezTo>
                  <a:pt x="1900" y="5265"/>
                  <a:pt x="0" y="5265"/>
                  <a:pt x="0" y="5580"/>
                </a:cubicBezTo>
                <a:cubicBezTo>
                  <a:pt x="0" y="5894"/>
                  <a:pt x="1900" y="5894"/>
                  <a:pt x="1900" y="6209"/>
                </a:cubicBezTo>
                <a:cubicBezTo>
                  <a:pt x="1900" y="6524"/>
                  <a:pt x="0" y="6524"/>
                  <a:pt x="0" y="6838"/>
                </a:cubicBezTo>
                <a:cubicBezTo>
                  <a:pt x="0" y="7152"/>
                  <a:pt x="1900" y="7152"/>
                  <a:pt x="1900" y="7467"/>
                </a:cubicBezTo>
                <a:cubicBezTo>
                  <a:pt x="1900" y="7782"/>
                  <a:pt x="0" y="7782"/>
                  <a:pt x="0" y="8096"/>
                </a:cubicBezTo>
                <a:cubicBezTo>
                  <a:pt x="0" y="8411"/>
                  <a:pt x="1900" y="8411"/>
                  <a:pt x="1900" y="8725"/>
                </a:cubicBezTo>
                <a:cubicBezTo>
                  <a:pt x="1900" y="9040"/>
                  <a:pt x="0" y="9040"/>
                  <a:pt x="0" y="9354"/>
                </a:cubicBezTo>
                <a:cubicBezTo>
                  <a:pt x="0" y="9669"/>
                  <a:pt x="1900" y="9669"/>
                  <a:pt x="1900" y="9984"/>
                </a:cubicBezTo>
                <a:cubicBezTo>
                  <a:pt x="1900" y="9996"/>
                  <a:pt x="1900" y="10007"/>
                  <a:pt x="1890" y="10018"/>
                </a:cubicBezTo>
                <a:lnTo>
                  <a:pt x="9997" y="10018"/>
                </a:lnTo>
                <a:cubicBezTo>
                  <a:pt x="10031" y="6685"/>
                  <a:pt x="9865" y="3333"/>
                  <a:pt x="9898" y="0"/>
                </a:cubicBezTo>
                <a:lnTo>
                  <a:pt x="1763" y="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A55B05F8-6A5B-E741-97E3-76E5200DF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B6FD2CF-8A88-C342-A5E5-A90820F9FEBB}" type="datetime1">
              <a:rPr lang="fi-FI" smtClean="0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FE298273-1C47-1845-B6EA-E9E51E95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275900AB-6408-324D-AA9C-8162B8446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3B956C2-3DDB-1D49-BAEF-212D90203ED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17" name="Ryhmä 36">
            <a:extLst>
              <a:ext uri="{FF2B5EF4-FFF2-40B4-BE49-F238E27FC236}">
                <a16:creationId xmlns:a16="http://schemas.microsoft.com/office/drawing/2014/main" id="{E8DDD1BD-0B04-344E-B86E-7D80003C80BA}"/>
              </a:ext>
            </a:extLst>
          </p:cNvPr>
          <p:cNvGrpSpPr/>
          <p:nvPr userDrawn="1"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7286F6D-83AD-234B-B4BB-4F8D72C79F3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88BB3B96-2951-7245-8EA5-A4E1F321422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FFE6B04E-3F25-4142-AB98-B95B9B1FAF5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7C94876-BEE4-8B4E-93D7-3A6F187265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3A837622-ED59-3644-91C5-7AB95E5DB66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2AF96BF-1E88-6D40-9440-BB0E5412F49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999422E7-FC86-224B-84CC-17A4E5C1EF8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5F270126-553A-D947-9531-F48C824E2DC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727AAB1F-6467-E049-A4AA-2AB133217ED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78F7E00B-EA82-A442-8B71-15F5954C6CA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B2C5D1D3-41F9-9649-9120-A039C78CFD5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56619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9">
            <a:extLst>
              <a:ext uri="{FF2B5EF4-FFF2-40B4-BE49-F238E27FC236}">
                <a16:creationId xmlns:a16="http://schemas.microsoft.com/office/drawing/2014/main" id="{9C2D0D4F-36A7-904F-93B2-DC0645145CD9}"/>
              </a:ext>
            </a:extLst>
          </p:cNvPr>
          <p:cNvSpPr>
            <a:spLocks noChangeAspect="1"/>
          </p:cNvSpPr>
          <p:nvPr userDrawn="1"/>
        </p:nvSpPr>
        <p:spPr bwMode="auto">
          <a:xfrm rot="5400000">
            <a:off x="5566194" y="226820"/>
            <a:ext cx="1081568" cy="12213929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connsiteX0" fmla="*/ 902 w 10000"/>
              <a:gd name="connsiteY0" fmla="*/ 0 h 10000"/>
              <a:gd name="connsiteX1" fmla="*/ 0 w 10000"/>
              <a:gd name="connsiteY1" fmla="*/ 496 h 10000"/>
              <a:gd name="connsiteX2" fmla="*/ 972 w 10000"/>
              <a:gd name="connsiteY2" fmla="*/ 1125 h 10000"/>
              <a:gd name="connsiteX3" fmla="*/ 0 w 10000"/>
              <a:gd name="connsiteY3" fmla="*/ 1755 h 10000"/>
              <a:gd name="connsiteX4" fmla="*/ 972 w 10000"/>
              <a:gd name="connsiteY4" fmla="*/ 2384 h 10000"/>
              <a:gd name="connsiteX5" fmla="*/ 0 w 10000"/>
              <a:gd name="connsiteY5" fmla="*/ 3013 h 10000"/>
              <a:gd name="connsiteX6" fmla="*/ 972 w 10000"/>
              <a:gd name="connsiteY6" fmla="*/ 3642 h 10000"/>
              <a:gd name="connsiteX7" fmla="*/ 972 w 10000"/>
              <a:gd name="connsiteY7" fmla="*/ 3674 h 10000"/>
              <a:gd name="connsiteX8" fmla="*/ 0 w 10000"/>
              <a:gd name="connsiteY8" fmla="*/ 4303 h 10000"/>
              <a:gd name="connsiteX9" fmla="*/ 972 w 10000"/>
              <a:gd name="connsiteY9" fmla="*/ 4932 h 10000"/>
              <a:gd name="connsiteX10" fmla="*/ 0 w 10000"/>
              <a:gd name="connsiteY10" fmla="*/ 5562 h 10000"/>
              <a:gd name="connsiteX11" fmla="*/ 972 w 10000"/>
              <a:gd name="connsiteY11" fmla="*/ 6191 h 10000"/>
              <a:gd name="connsiteX12" fmla="*/ 0 w 10000"/>
              <a:gd name="connsiteY12" fmla="*/ 6820 h 10000"/>
              <a:gd name="connsiteX13" fmla="*/ 972 w 10000"/>
              <a:gd name="connsiteY13" fmla="*/ 7449 h 10000"/>
              <a:gd name="connsiteX14" fmla="*/ 0 w 10000"/>
              <a:gd name="connsiteY14" fmla="*/ 8078 h 10000"/>
              <a:gd name="connsiteX15" fmla="*/ 972 w 10000"/>
              <a:gd name="connsiteY15" fmla="*/ 8707 h 10000"/>
              <a:gd name="connsiteX16" fmla="*/ 0 w 10000"/>
              <a:gd name="connsiteY16" fmla="*/ 9336 h 10000"/>
              <a:gd name="connsiteX17" fmla="*/ 972 w 10000"/>
              <a:gd name="connsiteY17" fmla="*/ 9966 h 10000"/>
              <a:gd name="connsiteX18" fmla="*/ 967 w 10000"/>
              <a:gd name="connsiteY18" fmla="*/ 10000 h 10000"/>
              <a:gd name="connsiteX19" fmla="*/ 10000 w 10000"/>
              <a:gd name="connsiteY19" fmla="*/ 10000 h 10000"/>
              <a:gd name="connsiteX20" fmla="*/ 4504 w 10000"/>
              <a:gd name="connsiteY20" fmla="*/ 9 h 10000"/>
              <a:gd name="connsiteX21" fmla="*/ 902 w 10000"/>
              <a:gd name="connsiteY21" fmla="*/ 0 h 10000"/>
              <a:gd name="connsiteX0" fmla="*/ 902 w 4504"/>
              <a:gd name="connsiteY0" fmla="*/ 0 h 10009"/>
              <a:gd name="connsiteX1" fmla="*/ 0 w 4504"/>
              <a:gd name="connsiteY1" fmla="*/ 496 h 10009"/>
              <a:gd name="connsiteX2" fmla="*/ 972 w 4504"/>
              <a:gd name="connsiteY2" fmla="*/ 1125 h 10009"/>
              <a:gd name="connsiteX3" fmla="*/ 0 w 4504"/>
              <a:gd name="connsiteY3" fmla="*/ 1755 h 10009"/>
              <a:gd name="connsiteX4" fmla="*/ 972 w 4504"/>
              <a:gd name="connsiteY4" fmla="*/ 2384 h 10009"/>
              <a:gd name="connsiteX5" fmla="*/ 0 w 4504"/>
              <a:gd name="connsiteY5" fmla="*/ 3013 h 10009"/>
              <a:gd name="connsiteX6" fmla="*/ 972 w 4504"/>
              <a:gd name="connsiteY6" fmla="*/ 3642 h 10009"/>
              <a:gd name="connsiteX7" fmla="*/ 972 w 4504"/>
              <a:gd name="connsiteY7" fmla="*/ 3674 h 10009"/>
              <a:gd name="connsiteX8" fmla="*/ 0 w 4504"/>
              <a:gd name="connsiteY8" fmla="*/ 4303 h 10009"/>
              <a:gd name="connsiteX9" fmla="*/ 972 w 4504"/>
              <a:gd name="connsiteY9" fmla="*/ 4932 h 10009"/>
              <a:gd name="connsiteX10" fmla="*/ 0 w 4504"/>
              <a:gd name="connsiteY10" fmla="*/ 5562 h 10009"/>
              <a:gd name="connsiteX11" fmla="*/ 972 w 4504"/>
              <a:gd name="connsiteY11" fmla="*/ 6191 h 10009"/>
              <a:gd name="connsiteX12" fmla="*/ 0 w 4504"/>
              <a:gd name="connsiteY12" fmla="*/ 6820 h 10009"/>
              <a:gd name="connsiteX13" fmla="*/ 972 w 4504"/>
              <a:gd name="connsiteY13" fmla="*/ 7449 h 10009"/>
              <a:gd name="connsiteX14" fmla="*/ 0 w 4504"/>
              <a:gd name="connsiteY14" fmla="*/ 8078 h 10009"/>
              <a:gd name="connsiteX15" fmla="*/ 972 w 4504"/>
              <a:gd name="connsiteY15" fmla="*/ 8707 h 10009"/>
              <a:gd name="connsiteX16" fmla="*/ 0 w 4504"/>
              <a:gd name="connsiteY16" fmla="*/ 9336 h 10009"/>
              <a:gd name="connsiteX17" fmla="*/ 972 w 4504"/>
              <a:gd name="connsiteY17" fmla="*/ 9966 h 10009"/>
              <a:gd name="connsiteX18" fmla="*/ 967 w 4504"/>
              <a:gd name="connsiteY18" fmla="*/ 10000 h 10009"/>
              <a:gd name="connsiteX19" fmla="*/ 4453 w 4504"/>
              <a:gd name="connsiteY19" fmla="*/ 10009 h 10009"/>
              <a:gd name="connsiteX20" fmla="*/ 4504 w 4504"/>
              <a:gd name="connsiteY20" fmla="*/ 9 h 10009"/>
              <a:gd name="connsiteX21" fmla="*/ 902 w 4504"/>
              <a:gd name="connsiteY21" fmla="*/ 0 h 10009"/>
              <a:gd name="connsiteX0" fmla="*/ 2003 w 11130"/>
              <a:gd name="connsiteY0" fmla="*/ 0 h 10000"/>
              <a:gd name="connsiteX1" fmla="*/ 0 w 11130"/>
              <a:gd name="connsiteY1" fmla="*/ 496 h 10000"/>
              <a:gd name="connsiteX2" fmla="*/ 2158 w 11130"/>
              <a:gd name="connsiteY2" fmla="*/ 1124 h 10000"/>
              <a:gd name="connsiteX3" fmla="*/ 0 w 11130"/>
              <a:gd name="connsiteY3" fmla="*/ 1753 h 10000"/>
              <a:gd name="connsiteX4" fmla="*/ 2158 w 11130"/>
              <a:gd name="connsiteY4" fmla="*/ 2382 h 10000"/>
              <a:gd name="connsiteX5" fmla="*/ 0 w 11130"/>
              <a:gd name="connsiteY5" fmla="*/ 3010 h 10000"/>
              <a:gd name="connsiteX6" fmla="*/ 2158 w 11130"/>
              <a:gd name="connsiteY6" fmla="*/ 3639 h 10000"/>
              <a:gd name="connsiteX7" fmla="*/ 2158 w 11130"/>
              <a:gd name="connsiteY7" fmla="*/ 3671 h 10000"/>
              <a:gd name="connsiteX8" fmla="*/ 0 w 11130"/>
              <a:gd name="connsiteY8" fmla="*/ 4299 h 10000"/>
              <a:gd name="connsiteX9" fmla="*/ 2158 w 11130"/>
              <a:gd name="connsiteY9" fmla="*/ 4928 h 10000"/>
              <a:gd name="connsiteX10" fmla="*/ 0 w 11130"/>
              <a:gd name="connsiteY10" fmla="*/ 5557 h 10000"/>
              <a:gd name="connsiteX11" fmla="*/ 2158 w 11130"/>
              <a:gd name="connsiteY11" fmla="*/ 6185 h 10000"/>
              <a:gd name="connsiteX12" fmla="*/ 0 w 11130"/>
              <a:gd name="connsiteY12" fmla="*/ 6814 h 10000"/>
              <a:gd name="connsiteX13" fmla="*/ 2158 w 11130"/>
              <a:gd name="connsiteY13" fmla="*/ 7442 h 10000"/>
              <a:gd name="connsiteX14" fmla="*/ 0 w 11130"/>
              <a:gd name="connsiteY14" fmla="*/ 8071 h 10000"/>
              <a:gd name="connsiteX15" fmla="*/ 2158 w 11130"/>
              <a:gd name="connsiteY15" fmla="*/ 8699 h 10000"/>
              <a:gd name="connsiteX16" fmla="*/ 0 w 11130"/>
              <a:gd name="connsiteY16" fmla="*/ 9328 h 10000"/>
              <a:gd name="connsiteX17" fmla="*/ 2158 w 11130"/>
              <a:gd name="connsiteY17" fmla="*/ 9957 h 10000"/>
              <a:gd name="connsiteX18" fmla="*/ 2147 w 11130"/>
              <a:gd name="connsiteY18" fmla="*/ 9991 h 10000"/>
              <a:gd name="connsiteX19" fmla="*/ 9887 w 11130"/>
              <a:gd name="connsiteY19" fmla="*/ 10000 h 10000"/>
              <a:gd name="connsiteX20" fmla="*/ 11130 w 11130"/>
              <a:gd name="connsiteY20" fmla="*/ 0 h 10000"/>
              <a:gd name="connsiteX21" fmla="*/ 2003 w 11130"/>
              <a:gd name="connsiteY21" fmla="*/ 0 h 10000"/>
              <a:gd name="connsiteX0" fmla="*/ 2003 w 11359"/>
              <a:gd name="connsiteY0" fmla="*/ 0 h 10035"/>
              <a:gd name="connsiteX1" fmla="*/ 0 w 11359"/>
              <a:gd name="connsiteY1" fmla="*/ 496 h 10035"/>
              <a:gd name="connsiteX2" fmla="*/ 2158 w 11359"/>
              <a:gd name="connsiteY2" fmla="*/ 1124 h 10035"/>
              <a:gd name="connsiteX3" fmla="*/ 0 w 11359"/>
              <a:gd name="connsiteY3" fmla="*/ 1753 h 10035"/>
              <a:gd name="connsiteX4" fmla="*/ 2158 w 11359"/>
              <a:gd name="connsiteY4" fmla="*/ 2382 h 10035"/>
              <a:gd name="connsiteX5" fmla="*/ 0 w 11359"/>
              <a:gd name="connsiteY5" fmla="*/ 3010 h 10035"/>
              <a:gd name="connsiteX6" fmla="*/ 2158 w 11359"/>
              <a:gd name="connsiteY6" fmla="*/ 3639 h 10035"/>
              <a:gd name="connsiteX7" fmla="*/ 2158 w 11359"/>
              <a:gd name="connsiteY7" fmla="*/ 3671 h 10035"/>
              <a:gd name="connsiteX8" fmla="*/ 0 w 11359"/>
              <a:gd name="connsiteY8" fmla="*/ 4299 h 10035"/>
              <a:gd name="connsiteX9" fmla="*/ 2158 w 11359"/>
              <a:gd name="connsiteY9" fmla="*/ 4928 h 10035"/>
              <a:gd name="connsiteX10" fmla="*/ 0 w 11359"/>
              <a:gd name="connsiteY10" fmla="*/ 5557 h 10035"/>
              <a:gd name="connsiteX11" fmla="*/ 2158 w 11359"/>
              <a:gd name="connsiteY11" fmla="*/ 6185 h 10035"/>
              <a:gd name="connsiteX12" fmla="*/ 0 w 11359"/>
              <a:gd name="connsiteY12" fmla="*/ 6814 h 10035"/>
              <a:gd name="connsiteX13" fmla="*/ 2158 w 11359"/>
              <a:gd name="connsiteY13" fmla="*/ 7442 h 10035"/>
              <a:gd name="connsiteX14" fmla="*/ 0 w 11359"/>
              <a:gd name="connsiteY14" fmla="*/ 8071 h 10035"/>
              <a:gd name="connsiteX15" fmla="*/ 2158 w 11359"/>
              <a:gd name="connsiteY15" fmla="*/ 8699 h 10035"/>
              <a:gd name="connsiteX16" fmla="*/ 0 w 11359"/>
              <a:gd name="connsiteY16" fmla="*/ 9328 h 10035"/>
              <a:gd name="connsiteX17" fmla="*/ 2158 w 11359"/>
              <a:gd name="connsiteY17" fmla="*/ 9957 h 10035"/>
              <a:gd name="connsiteX18" fmla="*/ 2147 w 11359"/>
              <a:gd name="connsiteY18" fmla="*/ 9991 h 10035"/>
              <a:gd name="connsiteX19" fmla="*/ 11356 w 11359"/>
              <a:gd name="connsiteY19" fmla="*/ 10035 h 10035"/>
              <a:gd name="connsiteX20" fmla="*/ 11130 w 11359"/>
              <a:gd name="connsiteY20" fmla="*/ 0 h 10035"/>
              <a:gd name="connsiteX21" fmla="*/ 2003 w 11359"/>
              <a:gd name="connsiteY21" fmla="*/ 0 h 10035"/>
              <a:gd name="connsiteX0" fmla="*/ 2003 w 11359"/>
              <a:gd name="connsiteY0" fmla="*/ 0 h 9991"/>
              <a:gd name="connsiteX1" fmla="*/ 0 w 11359"/>
              <a:gd name="connsiteY1" fmla="*/ 496 h 9991"/>
              <a:gd name="connsiteX2" fmla="*/ 2158 w 11359"/>
              <a:gd name="connsiteY2" fmla="*/ 1124 h 9991"/>
              <a:gd name="connsiteX3" fmla="*/ 0 w 11359"/>
              <a:gd name="connsiteY3" fmla="*/ 1753 h 9991"/>
              <a:gd name="connsiteX4" fmla="*/ 2158 w 11359"/>
              <a:gd name="connsiteY4" fmla="*/ 2382 h 9991"/>
              <a:gd name="connsiteX5" fmla="*/ 0 w 11359"/>
              <a:gd name="connsiteY5" fmla="*/ 3010 h 9991"/>
              <a:gd name="connsiteX6" fmla="*/ 2158 w 11359"/>
              <a:gd name="connsiteY6" fmla="*/ 3639 h 9991"/>
              <a:gd name="connsiteX7" fmla="*/ 2158 w 11359"/>
              <a:gd name="connsiteY7" fmla="*/ 3671 h 9991"/>
              <a:gd name="connsiteX8" fmla="*/ 0 w 11359"/>
              <a:gd name="connsiteY8" fmla="*/ 4299 h 9991"/>
              <a:gd name="connsiteX9" fmla="*/ 2158 w 11359"/>
              <a:gd name="connsiteY9" fmla="*/ 4928 h 9991"/>
              <a:gd name="connsiteX10" fmla="*/ 0 w 11359"/>
              <a:gd name="connsiteY10" fmla="*/ 5557 h 9991"/>
              <a:gd name="connsiteX11" fmla="*/ 2158 w 11359"/>
              <a:gd name="connsiteY11" fmla="*/ 6185 h 9991"/>
              <a:gd name="connsiteX12" fmla="*/ 0 w 11359"/>
              <a:gd name="connsiteY12" fmla="*/ 6814 h 9991"/>
              <a:gd name="connsiteX13" fmla="*/ 2158 w 11359"/>
              <a:gd name="connsiteY13" fmla="*/ 7442 h 9991"/>
              <a:gd name="connsiteX14" fmla="*/ 0 w 11359"/>
              <a:gd name="connsiteY14" fmla="*/ 8071 h 9991"/>
              <a:gd name="connsiteX15" fmla="*/ 2158 w 11359"/>
              <a:gd name="connsiteY15" fmla="*/ 8699 h 9991"/>
              <a:gd name="connsiteX16" fmla="*/ 0 w 11359"/>
              <a:gd name="connsiteY16" fmla="*/ 9328 h 9991"/>
              <a:gd name="connsiteX17" fmla="*/ 2158 w 11359"/>
              <a:gd name="connsiteY17" fmla="*/ 9957 h 9991"/>
              <a:gd name="connsiteX18" fmla="*/ 2147 w 11359"/>
              <a:gd name="connsiteY18" fmla="*/ 9991 h 9991"/>
              <a:gd name="connsiteX19" fmla="*/ 11356 w 11359"/>
              <a:gd name="connsiteY19" fmla="*/ 9991 h 9991"/>
              <a:gd name="connsiteX20" fmla="*/ 11130 w 11359"/>
              <a:gd name="connsiteY20" fmla="*/ 0 h 9991"/>
              <a:gd name="connsiteX21" fmla="*/ 2003 w 11359"/>
              <a:gd name="connsiteY21" fmla="*/ 0 h 9991"/>
              <a:gd name="connsiteX0" fmla="*/ 1763 w 10001"/>
              <a:gd name="connsiteY0" fmla="*/ 18 h 10018"/>
              <a:gd name="connsiteX1" fmla="*/ 0 w 10001"/>
              <a:gd name="connsiteY1" fmla="*/ 514 h 10018"/>
              <a:gd name="connsiteX2" fmla="*/ 1900 w 10001"/>
              <a:gd name="connsiteY2" fmla="*/ 1143 h 10018"/>
              <a:gd name="connsiteX3" fmla="*/ 0 w 10001"/>
              <a:gd name="connsiteY3" fmla="*/ 1773 h 10018"/>
              <a:gd name="connsiteX4" fmla="*/ 1900 w 10001"/>
              <a:gd name="connsiteY4" fmla="*/ 2402 h 10018"/>
              <a:gd name="connsiteX5" fmla="*/ 0 w 10001"/>
              <a:gd name="connsiteY5" fmla="*/ 3031 h 10018"/>
              <a:gd name="connsiteX6" fmla="*/ 1900 w 10001"/>
              <a:gd name="connsiteY6" fmla="*/ 3660 h 10018"/>
              <a:gd name="connsiteX7" fmla="*/ 1900 w 10001"/>
              <a:gd name="connsiteY7" fmla="*/ 3692 h 10018"/>
              <a:gd name="connsiteX8" fmla="*/ 0 w 10001"/>
              <a:gd name="connsiteY8" fmla="*/ 4321 h 10018"/>
              <a:gd name="connsiteX9" fmla="*/ 1900 w 10001"/>
              <a:gd name="connsiteY9" fmla="*/ 4950 h 10018"/>
              <a:gd name="connsiteX10" fmla="*/ 0 w 10001"/>
              <a:gd name="connsiteY10" fmla="*/ 5580 h 10018"/>
              <a:gd name="connsiteX11" fmla="*/ 1900 w 10001"/>
              <a:gd name="connsiteY11" fmla="*/ 6209 h 10018"/>
              <a:gd name="connsiteX12" fmla="*/ 0 w 10001"/>
              <a:gd name="connsiteY12" fmla="*/ 6838 h 10018"/>
              <a:gd name="connsiteX13" fmla="*/ 1900 w 10001"/>
              <a:gd name="connsiteY13" fmla="*/ 7467 h 10018"/>
              <a:gd name="connsiteX14" fmla="*/ 0 w 10001"/>
              <a:gd name="connsiteY14" fmla="*/ 8096 h 10018"/>
              <a:gd name="connsiteX15" fmla="*/ 1900 w 10001"/>
              <a:gd name="connsiteY15" fmla="*/ 8725 h 10018"/>
              <a:gd name="connsiteX16" fmla="*/ 0 w 10001"/>
              <a:gd name="connsiteY16" fmla="*/ 9354 h 10018"/>
              <a:gd name="connsiteX17" fmla="*/ 1900 w 10001"/>
              <a:gd name="connsiteY17" fmla="*/ 9984 h 10018"/>
              <a:gd name="connsiteX18" fmla="*/ 1890 w 10001"/>
              <a:gd name="connsiteY18" fmla="*/ 10018 h 10018"/>
              <a:gd name="connsiteX19" fmla="*/ 9997 w 10001"/>
              <a:gd name="connsiteY19" fmla="*/ 10018 h 10018"/>
              <a:gd name="connsiteX20" fmla="*/ 9898 w 10001"/>
              <a:gd name="connsiteY20" fmla="*/ 0 h 10018"/>
              <a:gd name="connsiteX21" fmla="*/ 1763 w 10001"/>
              <a:gd name="connsiteY21" fmla="*/ 18 h 1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001" h="10018">
                <a:moveTo>
                  <a:pt x="1763" y="18"/>
                </a:moveTo>
                <a:cubicBezTo>
                  <a:pt x="1328" y="208"/>
                  <a:pt x="0" y="252"/>
                  <a:pt x="0" y="514"/>
                </a:cubicBezTo>
                <a:cubicBezTo>
                  <a:pt x="0" y="828"/>
                  <a:pt x="1900" y="828"/>
                  <a:pt x="1900" y="1143"/>
                </a:cubicBezTo>
                <a:cubicBezTo>
                  <a:pt x="1900" y="1458"/>
                  <a:pt x="0" y="1458"/>
                  <a:pt x="0" y="1773"/>
                </a:cubicBezTo>
                <a:cubicBezTo>
                  <a:pt x="0" y="2087"/>
                  <a:pt x="1900" y="2087"/>
                  <a:pt x="1900" y="2402"/>
                </a:cubicBezTo>
                <a:cubicBezTo>
                  <a:pt x="1900" y="2716"/>
                  <a:pt x="0" y="2716"/>
                  <a:pt x="0" y="3031"/>
                </a:cubicBezTo>
                <a:cubicBezTo>
                  <a:pt x="0" y="3345"/>
                  <a:pt x="1900" y="3345"/>
                  <a:pt x="1900" y="3660"/>
                </a:cubicBezTo>
                <a:lnTo>
                  <a:pt x="1900" y="3692"/>
                </a:lnTo>
                <a:cubicBezTo>
                  <a:pt x="1900" y="4007"/>
                  <a:pt x="0" y="4007"/>
                  <a:pt x="0" y="4321"/>
                </a:cubicBezTo>
                <a:cubicBezTo>
                  <a:pt x="0" y="4635"/>
                  <a:pt x="1900" y="4635"/>
                  <a:pt x="1900" y="4950"/>
                </a:cubicBezTo>
                <a:cubicBezTo>
                  <a:pt x="1900" y="5265"/>
                  <a:pt x="0" y="5265"/>
                  <a:pt x="0" y="5580"/>
                </a:cubicBezTo>
                <a:cubicBezTo>
                  <a:pt x="0" y="5894"/>
                  <a:pt x="1900" y="5894"/>
                  <a:pt x="1900" y="6209"/>
                </a:cubicBezTo>
                <a:cubicBezTo>
                  <a:pt x="1900" y="6524"/>
                  <a:pt x="0" y="6524"/>
                  <a:pt x="0" y="6838"/>
                </a:cubicBezTo>
                <a:cubicBezTo>
                  <a:pt x="0" y="7152"/>
                  <a:pt x="1900" y="7152"/>
                  <a:pt x="1900" y="7467"/>
                </a:cubicBezTo>
                <a:cubicBezTo>
                  <a:pt x="1900" y="7782"/>
                  <a:pt x="0" y="7782"/>
                  <a:pt x="0" y="8096"/>
                </a:cubicBezTo>
                <a:cubicBezTo>
                  <a:pt x="0" y="8411"/>
                  <a:pt x="1900" y="8411"/>
                  <a:pt x="1900" y="8725"/>
                </a:cubicBezTo>
                <a:cubicBezTo>
                  <a:pt x="1900" y="9040"/>
                  <a:pt x="0" y="9040"/>
                  <a:pt x="0" y="9354"/>
                </a:cubicBezTo>
                <a:cubicBezTo>
                  <a:pt x="0" y="9669"/>
                  <a:pt x="1900" y="9669"/>
                  <a:pt x="1900" y="9984"/>
                </a:cubicBezTo>
                <a:cubicBezTo>
                  <a:pt x="1900" y="9996"/>
                  <a:pt x="1900" y="10007"/>
                  <a:pt x="1890" y="10018"/>
                </a:cubicBezTo>
                <a:lnTo>
                  <a:pt x="9997" y="10018"/>
                </a:lnTo>
                <a:cubicBezTo>
                  <a:pt x="10031" y="6685"/>
                  <a:pt x="9865" y="3333"/>
                  <a:pt x="9898" y="0"/>
                </a:cubicBezTo>
                <a:lnTo>
                  <a:pt x="1763" y="18"/>
                </a:lnTo>
                <a:close/>
              </a:path>
            </a:pathLst>
          </a:custGeom>
          <a:solidFill>
            <a:srgbClr val="0072C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A55B05F8-6A5B-E741-97E3-76E5200DF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B6FD2CF-8A88-C342-A5E5-A90820F9FEBB}" type="datetime1">
              <a:rPr lang="fi-FI" smtClean="0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FE298273-1C47-1845-B6EA-E9E51E95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275900AB-6408-324D-AA9C-8162B8446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3B956C2-3DDB-1D49-BAEF-212D90203ED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17" name="Ryhmä 36">
            <a:extLst>
              <a:ext uri="{FF2B5EF4-FFF2-40B4-BE49-F238E27FC236}">
                <a16:creationId xmlns:a16="http://schemas.microsoft.com/office/drawing/2014/main" id="{E8DDD1BD-0B04-344E-B86E-7D80003C80BA}"/>
              </a:ext>
            </a:extLst>
          </p:cNvPr>
          <p:cNvGrpSpPr/>
          <p:nvPr userDrawn="1"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7286F6D-83AD-234B-B4BB-4F8D72C79F3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88BB3B96-2951-7245-8EA5-A4E1F321422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FFE6B04E-3F25-4142-AB98-B95B9B1FAF5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7C94876-BEE4-8B4E-93D7-3A6F187265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3A837622-ED59-3644-91C5-7AB95E5DB66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2AF96BF-1E88-6D40-9440-BB0E5412F49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999422E7-FC86-224B-84CC-17A4E5C1EF8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5F270126-553A-D947-9531-F48C824E2DC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727AAB1F-6467-E049-A4AA-2AB133217ED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78F7E00B-EA82-A442-8B71-15F5954C6CA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B2C5D1D3-41F9-9649-9120-A039C78CFD5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4453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239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9">
            <a:extLst>
              <a:ext uri="{FF2B5EF4-FFF2-40B4-BE49-F238E27FC236}">
                <a16:creationId xmlns:a16="http://schemas.microsoft.com/office/drawing/2014/main" id="{9C2D0D4F-36A7-904F-93B2-DC0645145CD9}"/>
              </a:ext>
            </a:extLst>
          </p:cNvPr>
          <p:cNvSpPr>
            <a:spLocks noChangeAspect="1"/>
          </p:cNvSpPr>
          <p:nvPr userDrawn="1"/>
        </p:nvSpPr>
        <p:spPr bwMode="auto">
          <a:xfrm rot="5400000">
            <a:off x="5566194" y="226820"/>
            <a:ext cx="1081568" cy="12213929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connsiteX0" fmla="*/ 902 w 10000"/>
              <a:gd name="connsiteY0" fmla="*/ 0 h 10000"/>
              <a:gd name="connsiteX1" fmla="*/ 0 w 10000"/>
              <a:gd name="connsiteY1" fmla="*/ 496 h 10000"/>
              <a:gd name="connsiteX2" fmla="*/ 972 w 10000"/>
              <a:gd name="connsiteY2" fmla="*/ 1125 h 10000"/>
              <a:gd name="connsiteX3" fmla="*/ 0 w 10000"/>
              <a:gd name="connsiteY3" fmla="*/ 1755 h 10000"/>
              <a:gd name="connsiteX4" fmla="*/ 972 w 10000"/>
              <a:gd name="connsiteY4" fmla="*/ 2384 h 10000"/>
              <a:gd name="connsiteX5" fmla="*/ 0 w 10000"/>
              <a:gd name="connsiteY5" fmla="*/ 3013 h 10000"/>
              <a:gd name="connsiteX6" fmla="*/ 972 w 10000"/>
              <a:gd name="connsiteY6" fmla="*/ 3642 h 10000"/>
              <a:gd name="connsiteX7" fmla="*/ 972 w 10000"/>
              <a:gd name="connsiteY7" fmla="*/ 3674 h 10000"/>
              <a:gd name="connsiteX8" fmla="*/ 0 w 10000"/>
              <a:gd name="connsiteY8" fmla="*/ 4303 h 10000"/>
              <a:gd name="connsiteX9" fmla="*/ 972 w 10000"/>
              <a:gd name="connsiteY9" fmla="*/ 4932 h 10000"/>
              <a:gd name="connsiteX10" fmla="*/ 0 w 10000"/>
              <a:gd name="connsiteY10" fmla="*/ 5562 h 10000"/>
              <a:gd name="connsiteX11" fmla="*/ 972 w 10000"/>
              <a:gd name="connsiteY11" fmla="*/ 6191 h 10000"/>
              <a:gd name="connsiteX12" fmla="*/ 0 w 10000"/>
              <a:gd name="connsiteY12" fmla="*/ 6820 h 10000"/>
              <a:gd name="connsiteX13" fmla="*/ 972 w 10000"/>
              <a:gd name="connsiteY13" fmla="*/ 7449 h 10000"/>
              <a:gd name="connsiteX14" fmla="*/ 0 w 10000"/>
              <a:gd name="connsiteY14" fmla="*/ 8078 h 10000"/>
              <a:gd name="connsiteX15" fmla="*/ 972 w 10000"/>
              <a:gd name="connsiteY15" fmla="*/ 8707 h 10000"/>
              <a:gd name="connsiteX16" fmla="*/ 0 w 10000"/>
              <a:gd name="connsiteY16" fmla="*/ 9336 h 10000"/>
              <a:gd name="connsiteX17" fmla="*/ 972 w 10000"/>
              <a:gd name="connsiteY17" fmla="*/ 9966 h 10000"/>
              <a:gd name="connsiteX18" fmla="*/ 967 w 10000"/>
              <a:gd name="connsiteY18" fmla="*/ 10000 h 10000"/>
              <a:gd name="connsiteX19" fmla="*/ 10000 w 10000"/>
              <a:gd name="connsiteY19" fmla="*/ 10000 h 10000"/>
              <a:gd name="connsiteX20" fmla="*/ 4504 w 10000"/>
              <a:gd name="connsiteY20" fmla="*/ 9 h 10000"/>
              <a:gd name="connsiteX21" fmla="*/ 902 w 10000"/>
              <a:gd name="connsiteY21" fmla="*/ 0 h 10000"/>
              <a:gd name="connsiteX0" fmla="*/ 902 w 4504"/>
              <a:gd name="connsiteY0" fmla="*/ 0 h 10009"/>
              <a:gd name="connsiteX1" fmla="*/ 0 w 4504"/>
              <a:gd name="connsiteY1" fmla="*/ 496 h 10009"/>
              <a:gd name="connsiteX2" fmla="*/ 972 w 4504"/>
              <a:gd name="connsiteY2" fmla="*/ 1125 h 10009"/>
              <a:gd name="connsiteX3" fmla="*/ 0 w 4504"/>
              <a:gd name="connsiteY3" fmla="*/ 1755 h 10009"/>
              <a:gd name="connsiteX4" fmla="*/ 972 w 4504"/>
              <a:gd name="connsiteY4" fmla="*/ 2384 h 10009"/>
              <a:gd name="connsiteX5" fmla="*/ 0 w 4504"/>
              <a:gd name="connsiteY5" fmla="*/ 3013 h 10009"/>
              <a:gd name="connsiteX6" fmla="*/ 972 w 4504"/>
              <a:gd name="connsiteY6" fmla="*/ 3642 h 10009"/>
              <a:gd name="connsiteX7" fmla="*/ 972 w 4504"/>
              <a:gd name="connsiteY7" fmla="*/ 3674 h 10009"/>
              <a:gd name="connsiteX8" fmla="*/ 0 w 4504"/>
              <a:gd name="connsiteY8" fmla="*/ 4303 h 10009"/>
              <a:gd name="connsiteX9" fmla="*/ 972 w 4504"/>
              <a:gd name="connsiteY9" fmla="*/ 4932 h 10009"/>
              <a:gd name="connsiteX10" fmla="*/ 0 w 4504"/>
              <a:gd name="connsiteY10" fmla="*/ 5562 h 10009"/>
              <a:gd name="connsiteX11" fmla="*/ 972 w 4504"/>
              <a:gd name="connsiteY11" fmla="*/ 6191 h 10009"/>
              <a:gd name="connsiteX12" fmla="*/ 0 w 4504"/>
              <a:gd name="connsiteY12" fmla="*/ 6820 h 10009"/>
              <a:gd name="connsiteX13" fmla="*/ 972 w 4504"/>
              <a:gd name="connsiteY13" fmla="*/ 7449 h 10009"/>
              <a:gd name="connsiteX14" fmla="*/ 0 w 4504"/>
              <a:gd name="connsiteY14" fmla="*/ 8078 h 10009"/>
              <a:gd name="connsiteX15" fmla="*/ 972 w 4504"/>
              <a:gd name="connsiteY15" fmla="*/ 8707 h 10009"/>
              <a:gd name="connsiteX16" fmla="*/ 0 w 4504"/>
              <a:gd name="connsiteY16" fmla="*/ 9336 h 10009"/>
              <a:gd name="connsiteX17" fmla="*/ 972 w 4504"/>
              <a:gd name="connsiteY17" fmla="*/ 9966 h 10009"/>
              <a:gd name="connsiteX18" fmla="*/ 967 w 4504"/>
              <a:gd name="connsiteY18" fmla="*/ 10000 h 10009"/>
              <a:gd name="connsiteX19" fmla="*/ 4453 w 4504"/>
              <a:gd name="connsiteY19" fmla="*/ 10009 h 10009"/>
              <a:gd name="connsiteX20" fmla="*/ 4504 w 4504"/>
              <a:gd name="connsiteY20" fmla="*/ 9 h 10009"/>
              <a:gd name="connsiteX21" fmla="*/ 902 w 4504"/>
              <a:gd name="connsiteY21" fmla="*/ 0 h 10009"/>
              <a:gd name="connsiteX0" fmla="*/ 2003 w 11130"/>
              <a:gd name="connsiteY0" fmla="*/ 0 h 10000"/>
              <a:gd name="connsiteX1" fmla="*/ 0 w 11130"/>
              <a:gd name="connsiteY1" fmla="*/ 496 h 10000"/>
              <a:gd name="connsiteX2" fmla="*/ 2158 w 11130"/>
              <a:gd name="connsiteY2" fmla="*/ 1124 h 10000"/>
              <a:gd name="connsiteX3" fmla="*/ 0 w 11130"/>
              <a:gd name="connsiteY3" fmla="*/ 1753 h 10000"/>
              <a:gd name="connsiteX4" fmla="*/ 2158 w 11130"/>
              <a:gd name="connsiteY4" fmla="*/ 2382 h 10000"/>
              <a:gd name="connsiteX5" fmla="*/ 0 w 11130"/>
              <a:gd name="connsiteY5" fmla="*/ 3010 h 10000"/>
              <a:gd name="connsiteX6" fmla="*/ 2158 w 11130"/>
              <a:gd name="connsiteY6" fmla="*/ 3639 h 10000"/>
              <a:gd name="connsiteX7" fmla="*/ 2158 w 11130"/>
              <a:gd name="connsiteY7" fmla="*/ 3671 h 10000"/>
              <a:gd name="connsiteX8" fmla="*/ 0 w 11130"/>
              <a:gd name="connsiteY8" fmla="*/ 4299 h 10000"/>
              <a:gd name="connsiteX9" fmla="*/ 2158 w 11130"/>
              <a:gd name="connsiteY9" fmla="*/ 4928 h 10000"/>
              <a:gd name="connsiteX10" fmla="*/ 0 w 11130"/>
              <a:gd name="connsiteY10" fmla="*/ 5557 h 10000"/>
              <a:gd name="connsiteX11" fmla="*/ 2158 w 11130"/>
              <a:gd name="connsiteY11" fmla="*/ 6185 h 10000"/>
              <a:gd name="connsiteX12" fmla="*/ 0 w 11130"/>
              <a:gd name="connsiteY12" fmla="*/ 6814 h 10000"/>
              <a:gd name="connsiteX13" fmla="*/ 2158 w 11130"/>
              <a:gd name="connsiteY13" fmla="*/ 7442 h 10000"/>
              <a:gd name="connsiteX14" fmla="*/ 0 w 11130"/>
              <a:gd name="connsiteY14" fmla="*/ 8071 h 10000"/>
              <a:gd name="connsiteX15" fmla="*/ 2158 w 11130"/>
              <a:gd name="connsiteY15" fmla="*/ 8699 h 10000"/>
              <a:gd name="connsiteX16" fmla="*/ 0 w 11130"/>
              <a:gd name="connsiteY16" fmla="*/ 9328 h 10000"/>
              <a:gd name="connsiteX17" fmla="*/ 2158 w 11130"/>
              <a:gd name="connsiteY17" fmla="*/ 9957 h 10000"/>
              <a:gd name="connsiteX18" fmla="*/ 2147 w 11130"/>
              <a:gd name="connsiteY18" fmla="*/ 9991 h 10000"/>
              <a:gd name="connsiteX19" fmla="*/ 9887 w 11130"/>
              <a:gd name="connsiteY19" fmla="*/ 10000 h 10000"/>
              <a:gd name="connsiteX20" fmla="*/ 11130 w 11130"/>
              <a:gd name="connsiteY20" fmla="*/ 0 h 10000"/>
              <a:gd name="connsiteX21" fmla="*/ 2003 w 11130"/>
              <a:gd name="connsiteY21" fmla="*/ 0 h 10000"/>
              <a:gd name="connsiteX0" fmla="*/ 2003 w 11359"/>
              <a:gd name="connsiteY0" fmla="*/ 0 h 10035"/>
              <a:gd name="connsiteX1" fmla="*/ 0 w 11359"/>
              <a:gd name="connsiteY1" fmla="*/ 496 h 10035"/>
              <a:gd name="connsiteX2" fmla="*/ 2158 w 11359"/>
              <a:gd name="connsiteY2" fmla="*/ 1124 h 10035"/>
              <a:gd name="connsiteX3" fmla="*/ 0 w 11359"/>
              <a:gd name="connsiteY3" fmla="*/ 1753 h 10035"/>
              <a:gd name="connsiteX4" fmla="*/ 2158 w 11359"/>
              <a:gd name="connsiteY4" fmla="*/ 2382 h 10035"/>
              <a:gd name="connsiteX5" fmla="*/ 0 w 11359"/>
              <a:gd name="connsiteY5" fmla="*/ 3010 h 10035"/>
              <a:gd name="connsiteX6" fmla="*/ 2158 w 11359"/>
              <a:gd name="connsiteY6" fmla="*/ 3639 h 10035"/>
              <a:gd name="connsiteX7" fmla="*/ 2158 w 11359"/>
              <a:gd name="connsiteY7" fmla="*/ 3671 h 10035"/>
              <a:gd name="connsiteX8" fmla="*/ 0 w 11359"/>
              <a:gd name="connsiteY8" fmla="*/ 4299 h 10035"/>
              <a:gd name="connsiteX9" fmla="*/ 2158 w 11359"/>
              <a:gd name="connsiteY9" fmla="*/ 4928 h 10035"/>
              <a:gd name="connsiteX10" fmla="*/ 0 w 11359"/>
              <a:gd name="connsiteY10" fmla="*/ 5557 h 10035"/>
              <a:gd name="connsiteX11" fmla="*/ 2158 w 11359"/>
              <a:gd name="connsiteY11" fmla="*/ 6185 h 10035"/>
              <a:gd name="connsiteX12" fmla="*/ 0 w 11359"/>
              <a:gd name="connsiteY12" fmla="*/ 6814 h 10035"/>
              <a:gd name="connsiteX13" fmla="*/ 2158 w 11359"/>
              <a:gd name="connsiteY13" fmla="*/ 7442 h 10035"/>
              <a:gd name="connsiteX14" fmla="*/ 0 w 11359"/>
              <a:gd name="connsiteY14" fmla="*/ 8071 h 10035"/>
              <a:gd name="connsiteX15" fmla="*/ 2158 w 11359"/>
              <a:gd name="connsiteY15" fmla="*/ 8699 h 10035"/>
              <a:gd name="connsiteX16" fmla="*/ 0 w 11359"/>
              <a:gd name="connsiteY16" fmla="*/ 9328 h 10035"/>
              <a:gd name="connsiteX17" fmla="*/ 2158 w 11359"/>
              <a:gd name="connsiteY17" fmla="*/ 9957 h 10035"/>
              <a:gd name="connsiteX18" fmla="*/ 2147 w 11359"/>
              <a:gd name="connsiteY18" fmla="*/ 9991 h 10035"/>
              <a:gd name="connsiteX19" fmla="*/ 11356 w 11359"/>
              <a:gd name="connsiteY19" fmla="*/ 10035 h 10035"/>
              <a:gd name="connsiteX20" fmla="*/ 11130 w 11359"/>
              <a:gd name="connsiteY20" fmla="*/ 0 h 10035"/>
              <a:gd name="connsiteX21" fmla="*/ 2003 w 11359"/>
              <a:gd name="connsiteY21" fmla="*/ 0 h 10035"/>
              <a:gd name="connsiteX0" fmla="*/ 2003 w 11359"/>
              <a:gd name="connsiteY0" fmla="*/ 0 h 9991"/>
              <a:gd name="connsiteX1" fmla="*/ 0 w 11359"/>
              <a:gd name="connsiteY1" fmla="*/ 496 h 9991"/>
              <a:gd name="connsiteX2" fmla="*/ 2158 w 11359"/>
              <a:gd name="connsiteY2" fmla="*/ 1124 h 9991"/>
              <a:gd name="connsiteX3" fmla="*/ 0 w 11359"/>
              <a:gd name="connsiteY3" fmla="*/ 1753 h 9991"/>
              <a:gd name="connsiteX4" fmla="*/ 2158 w 11359"/>
              <a:gd name="connsiteY4" fmla="*/ 2382 h 9991"/>
              <a:gd name="connsiteX5" fmla="*/ 0 w 11359"/>
              <a:gd name="connsiteY5" fmla="*/ 3010 h 9991"/>
              <a:gd name="connsiteX6" fmla="*/ 2158 w 11359"/>
              <a:gd name="connsiteY6" fmla="*/ 3639 h 9991"/>
              <a:gd name="connsiteX7" fmla="*/ 2158 w 11359"/>
              <a:gd name="connsiteY7" fmla="*/ 3671 h 9991"/>
              <a:gd name="connsiteX8" fmla="*/ 0 w 11359"/>
              <a:gd name="connsiteY8" fmla="*/ 4299 h 9991"/>
              <a:gd name="connsiteX9" fmla="*/ 2158 w 11359"/>
              <a:gd name="connsiteY9" fmla="*/ 4928 h 9991"/>
              <a:gd name="connsiteX10" fmla="*/ 0 w 11359"/>
              <a:gd name="connsiteY10" fmla="*/ 5557 h 9991"/>
              <a:gd name="connsiteX11" fmla="*/ 2158 w 11359"/>
              <a:gd name="connsiteY11" fmla="*/ 6185 h 9991"/>
              <a:gd name="connsiteX12" fmla="*/ 0 w 11359"/>
              <a:gd name="connsiteY12" fmla="*/ 6814 h 9991"/>
              <a:gd name="connsiteX13" fmla="*/ 2158 w 11359"/>
              <a:gd name="connsiteY13" fmla="*/ 7442 h 9991"/>
              <a:gd name="connsiteX14" fmla="*/ 0 w 11359"/>
              <a:gd name="connsiteY14" fmla="*/ 8071 h 9991"/>
              <a:gd name="connsiteX15" fmla="*/ 2158 w 11359"/>
              <a:gd name="connsiteY15" fmla="*/ 8699 h 9991"/>
              <a:gd name="connsiteX16" fmla="*/ 0 w 11359"/>
              <a:gd name="connsiteY16" fmla="*/ 9328 h 9991"/>
              <a:gd name="connsiteX17" fmla="*/ 2158 w 11359"/>
              <a:gd name="connsiteY17" fmla="*/ 9957 h 9991"/>
              <a:gd name="connsiteX18" fmla="*/ 2147 w 11359"/>
              <a:gd name="connsiteY18" fmla="*/ 9991 h 9991"/>
              <a:gd name="connsiteX19" fmla="*/ 11356 w 11359"/>
              <a:gd name="connsiteY19" fmla="*/ 9991 h 9991"/>
              <a:gd name="connsiteX20" fmla="*/ 11130 w 11359"/>
              <a:gd name="connsiteY20" fmla="*/ 0 h 9991"/>
              <a:gd name="connsiteX21" fmla="*/ 2003 w 11359"/>
              <a:gd name="connsiteY21" fmla="*/ 0 h 9991"/>
              <a:gd name="connsiteX0" fmla="*/ 1763 w 10001"/>
              <a:gd name="connsiteY0" fmla="*/ 18 h 10018"/>
              <a:gd name="connsiteX1" fmla="*/ 0 w 10001"/>
              <a:gd name="connsiteY1" fmla="*/ 514 h 10018"/>
              <a:gd name="connsiteX2" fmla="*/ 1900 w 10001"/>
              <a:gd name="connsiteY2" fmla="*/ 1143 h 10018"/>
              <a:gd name="connsiteX3" fmla="*/ 0 w 10001"/>
              <a:gd name="connsiteY3" fmla="*/ 1773 h 10018"/>
              <a:gd name="connsiteX4" fmla="*/ 1900 w 10001"/>
              <a:gd name="connsiteY4" fmla="*/ 2402 h 10018"/>
              <a:gd name="connsiteX5" fmla="*/ 0 w 10001"/>
              <a:gd name="connsiteY5" fmla="*/ 3031 h 10018"/>
              <a:gd name="connsiteX6" fmla="*/ 1900 w 10001"/>
              <a:gd name="connsiteY6" fmla="*/ 3660 h 10018"/>
              <a:gd name="connsiteX7" fmla="*/ 1900 w 10001"/>
              <a:gd name="connsiteY7" fmla="*/ 3692 h 10018"/>
              <a:gd name="connsiteX8" fmla="*/ 0 w 10001"/>
              <a:gd name="connsiteY8" fmla="*/ 4321 h 10018"/>
              <a:gd name="connsiteX9" fmla="*/ 1900 w 10001"/>
              <a:gd name="connsiteY9" fmla="*/ 4950 h 10018"/>
              <a:gd name="connsiteX10" fmla="*/ 0 w 10001"/>
              <a:gd name="connsiteY10" fmla="*/ 5580 h 10018"/>
              <a:gd name="connsiteX11" fmla="*/ 1900 w 10001"/>
              <a:gd name="connsiteY11" fmla="*/ 6209 h 10018"/>
              <a:gd name="connsiteX12" fmla="*/ 0 w 10001"/>
              <a:gd name="connsiteY12" fmla="*/ 6838 h 10018"/>
              <a:gd name="connsiteX13" fmla="*/ 1900 w 10001"/>
              <a:gd name="connsiteY13" fmla="*/ 7467 h 10018"/>
              <a:gd name="connsiteX14" fmla="*/ 0 w 10001"/>
              <a:gd name="connsiteY14" fmla="*/ 8096 h 10018"/>
              <a:gd name="connsiteX15" fmla="*/ 1900 w 10001"/>
              <a:gd name="connsiteY15" fmla="*/ 8725 h 10018"/>
              <a:gd name="connsiteX16" fmla="*/ 0 w 10001"/>
              <a:gd name="connsiteY16" fmla="*/ 9354 h 10018"/>
              <a:gd name="connsiteX17" fmla="*/ 1900 w 10001"/>
              <a:gd name="connsiteY17" fmla="*/ 9984 h 10018"/>
              <a:gd name="connsiteX18" fmla="*/ 1890 w 10001"/>
              <a:gd name="connsiteY18" fmla="*/ 10018 h 10018"/>
              <a:gd name="connsiteX19" fmla="*/ 9997 w 10001"/>
              <a:gd name="connsiteY19" fmla="*/ 10018 h 10018"/>
              <a:gd name="connsiteX20" fmla="*/ 9898 w 10001"/>
              <a:gd name="connsiteY20" fmla="*/ 0 h 10018"/>
              <a:gd name="connsiteX21" fmla="*/ 1763 w 10001"/>
              <a:gd name="connsiteY21" fmla="*/ 18 h 1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001" h="10018">
                <a:moveTo>
                  <a:pt x="1763" y="18"/>
                </a:moveTo>
                <a:cubicBezTo>
                  <a:pt x="1328" y="208"/>
                  <a:pt x="0" y="252"/>
                  <a:pt x="0" y="514"/>
                </a:cubicBezTo>
                <a:cubicBezTo>
                  <a:pt x="0" y="828"/>
                  <a:pt x="1900" y="828"/>
                  <a:pt x="1900" y="1143"/>
                </a:cubicBezTo>
                <a:cubicBezTo>
                  <a:pt x="1900" y="1458"/>
                  <a:pt x="0" y="1458"/>
                  <a:pt x="0" y="1773"/>
                </a:cubicBezTo>
                <a:cubicBezTo>
                  <a:pt x="0" y="2087"/>
                  <a:pt x="1900" y="2087"/>
                  <a:pt x="1900" y="2402"/>
                </a:cubicBezTo>
                <a:cubicBezTo>
                  <a:pt x="1900" y="2716"/>
                  <a:pt x="0" y="2716"/>
                  <a:pt x="0" y="3031"/>
                </a:cubicBezTo>
                <a:cubicBezTo>
                  <a:pt x="0" y="3345"/>
                  <a:pt x="1900" y="3345"/>
                  <a:pt x="1900" y="3660"/>
                </a:cubicBezTo>
                <a:lnTo>
                  <a:pt x="1900" y="3692"/>
                </a:lnTo>
                <a:cubicBezTo>
                  <a:pt x="1900" y="4007"/>
                  <a:pt x="0" y="4007"/>
                  <a:pt x="0" y="4321"/>
                </a:cubicBezTo>
                <a:cubicBezTo>
                  <a:pt x="0" y="4635"/>
                  <a:pt x="1900" y="4635"/>
                  <a:pt x="1900" y="4950"/>
                </a:cubicBezTo>
                <a:cubicBezTo>
                  <a:pt x="1900" y="5265"/>
                  <a:pt x="0" y="5265"/>
                  <a:pt x="0" y="5580"/>
                </a:cubicBezTo>
                <a:cubicBezTo>
                  <a:pt x="0" y="5894"/>
                  <a:pt x="1900" y="5894"/>
                  <a:pt x="1900" y="6209"/>
                </a:cubicBezTo>
                <a:cubicBezTo>
                  <a:pt x="1900" y="6524"/>
                  <a:pt x="0" y="6524"/>
                  <a:pt x="0" y="6838"/>
                </a:cubicBezTo>
                <a:cubicBezTo>
                  <a:pt x="0" y="7152"/>
                  <a:pt x="1900" y="7152"/>
                  <a:pt x="1900" y="7467"/>
                </a:cubicBezTo>
                <a:cubicBezTo>
                  <a:pt x="1900" y="7782"/>
                  <a:pt x="0" y="7782"/>
                  <a:pt x="0" y="8096"/>
                </a:cubicBezTo>
                <a:cubicBezTo>
                  <a:pt x="0" y="8411"/>
                  <a:pt x="1900" y="8411"/>
                  <a:pt x="1900" y="8725"/>
                </a:cubicBezTo>
                <a:cubicBezTo>
                  <a:pt x="1900" y="9040"/>
                  <a:pt x="0" y="9040"/>
                  <a:pt x="0" y="9354"/>
                </a:cubicBezTo>
                <a:cubicBezTo>
                  <a:pt x="0" y="9669"/>
                  <a:pt x="1900" y="9669"/>
                  <a:pt x="1900" y="9984"/>
                </a:cubicBezTo>
                <a:cubicBezTo>
                  <a:pt x="1900" y="9996"/>
                  <a:pt x="1900" y="10007"/>
                  <a:pt x="1890" y="10018"/>
                </a:cubicBezTo>
                <a:lnTo>
                  <a:pt x="9997" y="10018"/>
                </a:lnTo>
                <a:cubicBezTo>
                  <a:pt x="10031" y="6685"/>
                  <a:pt x="9865" y="3333"/>
                  <a:pt x="9898" y="0"/>
                </a:cubicBezTo>
                <a:lnTo>
                  <a:pt x="1763" y="1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A55B05F8-6A5B-E741-97E3-76E5200DF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B6FD2CF-8A88-C342-A5E5-A90820F9FEBB}" type="datetime1">
              <a:rPr lang="fi-FI" smtClean="0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FE298273-1C47-1845-B6EA-E9E51E95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275900AB-6408-324D-AA9C-8162B8446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3B956C2-3DDB-1D49-BAEF-212D90203ED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17" name="Ryhmä 36">
            <a:extLst>
              <a:ext uri="{FF2B5EF4-FFF2-40B4-BE49-F238E27FC236}">
                <a16:creationId xmlns:a16="http://schemas.microsoft.com/office/drawing/2014/main" id="{E8DDD1BD-0B04-344E-B86E-7D80003C80BA}"/>
              </a:ext>
            </a:extLst>
          </p:cNvPr>
          <p:cNvGrpSpPr/>
          <p:nvPr userDrawn="1"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7286F6D-83AD-234B-B4BB-4F8D72C79F3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88BB3B96-2951-7245-8EA5-A4E1F321422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FFE6B04E-3F25-4142-AB98-B95B9B1FAF5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7C94876-BEE4-8B4E-93D7-3A6F187265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3A837622-ED59-3644-91C5-7AB95E5DB66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2AF96BF-1E88-6D40-9440-BB0E5412F49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999422E7-FC86-224B-84CC-17A4E5C1EF8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5F270126-553A-D947-9531-F48C824E2DC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727AAB1F-6467-E049-A4AA-2AB133217ED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78F7E00B-EA82-A442-8B71-15F5954C6CA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B2C5D1D3-41F9-9649-9120-A039C78CFD5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01722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9">
            <a:extLst>
              <a:ext uri="{FF2B5EF4-FFF2-40B4-BE49-F238E27FC236}">
                <a16:creationId xmlns:a16="http://schemas.microsoft.com/office/drawing/2014/main" id="{9C2D0D4F-36A7-904F-93B2-DC0645145CD9}"/>
              </a:ext>
            </a:extLst>
          </p:cNvPr>
          <p:cNvSpPr>
            <a:spLocks noChangeAspect="1"/>
          </p:cNvSpPr>
          <p:nvPr userDrawn="1"/>
        </p:nvSpPr>
        <p:spPr bwMode="auto">
          <a:xfrm rot="5400000">
            <a:off x="5566194" y="226820"/>
            <a:ext cx="1081568" cy="12213929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connsiteX0" fmla="*/ 902 w 10000"/>
              <a:gd name="connsiteY0" fmla="*/ 0 h 10000"/>
              <a:gd name="connsiteX1" fmla="*/ 0 w 10000"/>
              <a:gd name="connsiteY1" fmla="*/ 496 h 10000"/>
              <a:gd name="connsiteX2" fmla="*/ 972 w 10000"/>
              <a:gd name="connsiteY2" fmla="*/ 1125 h 10000"/>
              <a:gd name="connsiteX3" fmla="*/ 0 w 10000"/>
              <a:gd name="connsiteY3" fmla="*/ 1755 h 10000"/>
              <a:gd name="connsiteX4" fmla="*/ 972 w 10000"/>
              <a:gd name="connsiteY4" fmla="*/ 2384 h 10000"/>
              <a:gd name="connsiteX5" fmla="*/ 0 w 10000"/>
              <a:gd name="connsiteY5" fmla="*/ 3013 h 10000"/>
              <a:gd name="connsiteX6" fmla="*/ 972 w 10000"/>
              <a:gd name="connsiteY6" fmla="*/ 3642 h 10000"/>
              <a:gd name="connsiteX7" fmla="*/ 972 w 10000"/>
              <a:gd name="connsiteY7" fmla="*/ 3674 h 10000"/>
              <a:gd name="connsiteX8" fmla="*/ 0 w 10000"/>
              <a:gd name="connsiteY8" fmla="*/ 4303 h 10000"/>
              <a:gd name="connsiteX9" fmla="*/ 972 w 10000"/>
              <a:gd name="connsiteY9" fmla="*/ 4932 h 10000"/>
              <a:gd name="connsiteX10" fmla="*/ 0 w 10000"/>
              <a:gd name="connsiteY10" fmla="*/ 5562 h 10000"/>
              <a:gd name="connsiteX11" fmla="*/ 972 w 10000"/>
              <a:gd name="connsiteY11" fmla="*/ 6191 h 10000"/>
              <a:gd name="connsiteX12" fmla="*/ 0 w 10000"/>
              <a:gd name="connsiteY12" fmla="*/ 6820 h 10000"/>
              <a:gd name="connsiteX13" fmla="*/ 972 w 10000"/>
              <a:gd name="connsiteY13" fmla="*/ 7449 h 10000"/>
              <a:gd name="connsiteX14" fmla="*/ 0 w 10000"/>
              <a:gd name="connsiteY14" fmla="*/ 8078 h 10000"/>
              <a:gd name="connsiteX15" fmla="*/ 972 w 10000"/>
              <a:gd name="connsiteY15" fmla="*/ 8707 h 10000"/>
              <a:gd name="connsiteX16" fmla="*/ 0 w 10000"/>
              <a:gd name="connsiteY16" fmla="*/ 9336 h 10000"/>
              <a:gd name="connsiteX17" fmla="*/ 972 w 10000"/>
              <a:gd name="connsiteY17" fmla="*/ 9966 h 10000"/>
              <a:gd name="connsiteX18" fmla="*/ 967 w 10000"/>
              <a:gd name="connsiteY18" fmla="*/ 10000 h 10000"/>
              <a:gd name="connsiteX19" fmla="*/ 10000 w 10000"/>
              <a:gd name="connsiteY19" fmla="*/ 10000 h 10000"/>
              <a:gd name="connsiteX20" fmla="*/ 4504 w 10000"/>
              <a:gd name="connsiteY20" fmla="*/ 9 h 10000"/>
              <a:gd name="connsiteX21" fmla="*/ 902 w 10000"/>
              <a:gd name="connsiteY21" fmla="*/ 0 h 10000"/>
              <a:gd name="connsiteX0" fmla="*/ 902 w 4504"/>
              <a:gd name="connsiteY0" fmla="*/ 0 h 10009"/>
              <a:gd name="connsiteX1" fmla="*/ 0 w 4504"/>
              <a:gd name="connsiteY1" fmla="*/ 496 h 10009"/>
              <a:gd name="connsiteX2" fmla="*/ 972 w 4504"/>
              <a:gd name="connsiteY2" fmla="*/ 1125 h 10009"/>
              <a:gd name="connsiteX3" fmla="*/ 0 w 4504"/>
              <a:gd name="connsiteY3" fmla="*/ 1755 h 10009"/>
              <a:gd name="connsiteX4" fmla="*/ 972 w 4504"/>
              <a:gd name="connsiteY4" fmla="*/ 2384 h 10009"/>
              <a:gd name="connsiteX5" fmla="*/ 0 w 4504"/>
              <a:gd name="connsiteY5" fmla="*/ 3013 h 10009"/>
              <a:gd name="connsiteX6" fmla="*/ 972 w 4504"/>
              <a:gd name="connsiteY6" fmla="*/ 3642 h 10009"/>
              <a:gd name="connsiteX7" fmla="*/ 972 w 4504"/>
              <a:gd name="connsiteY7" fmla="*/ 3674 h 10009"/>
              <a:gd name="connsiteX8" fmla="*/ 0 w 4504"/>
              <a:gd name="connsiteY8" fmla="*/ 4303 h 10009"/>
              <a:gd name="connsiteX9" fmla="*/ 972 w 4504"/>
              <a:gd name="connsiteY9" fmla="*/ 4932 h 10009"/>
              <a:gd name="connsiteX10" fmla="*/ 0 w 4504"/>
              <a:gd name="connsiteY10" fmla="*/ 5562 h 10009"/>
              <a:gd name="connsiteX11" fmla="*/ 972 w 4504"/>
              <a:gd name="connsiteY11" fmla="*/ 6191 h 10009"/>
              <a:gd name="connsiteX12" fmla="*/ 0 w 4504"/>
              <a:gd name="connsiteY12" fmla="*/ 6820 h 10009"/>
              <a:gd name="connsiteX13" fmla="*/ 972 w 4504"/>
              <a:gd name="connsiteY13" fmla="*/ 7449 h 10009"/>
              <a:gd name="connsiteX14" fmla="*/ 0 w 4504"/>
              <a:gd name="connsiteY14" fmla="*/ 8078 h 10009"/>
              <a:gd name="connsiteX15" fmla="*/ 972 w 4504"/>
              <a:gd name="connsiteY15" fmla="*/ 8707 h 10009"/>
              <a:gd name="connsiteX16" fmla="*/ 0 w 4504"/>
              <a:gd name="connsiteY16" fmla="*/ 9336 h 10009"/>
              <a:gd name="connsiteX17" fmla="*/ 972 w 4504"/>
              <a:gd name="connsiteY17" fmla="*/ 9966 h 10009"/>
              <a:gd name="connsiteX18" fmla="*/ 967 w 4504"/>
              <a:gd name="connsiteY18" fmla="*/ 10000 h 10009"/>
              <a:gd name="connsiteX19" fmla="*/ 4453 w 4504"/>
              <a:gd name="connsiteY19" fmla="*/ 10009 h 10009"/>
              <a:gd name="connsiteX20" fmla="*/ 4504 w 4504"/>
              <a:gd name="connsiteY20" fmla="*/ 9 h 10009"/>
              <a:gd name="connsiteX21" fmla="*/ 902 w 4504"/>
              <a:gd name="connsiteY21" fmla="*/ 0 h 10009"/>
              <a:gd name="connsiteX0" fmla="*/ 2003 w 11130"/>
              <a:gd name="connsiteY0" fmla="*/ 0 h 10000"/>
              <a:gd name="connsiteX1" fmla="*/ 0 w 11130"/>
              <a:gd name="connsiteY1" fmla="*/ 496 h 10000"/>
              <a:gd name="connsiteX2" fmla="*/ 2158 w 11130"/>
              <a:gd name="connsiteY2" fmla="*/ 1124 h 10000"/>
              <a:gd name="connsiteX3" fmla="*/ 0 w 11130"/>
              <a:gd name="connsiteY3" fmla="*/ 1753 h 10000"/>
              <a:gd name="connsiteX4" fmla="*/ 2158 w 11130"/>
              <a:gd name="connsiteY4" fmla="*/ 2382 h 10000"/>
              <a:gd name="connsiteX5" fmla="*/ 0 w 11130"/>
              <a:gd name="connsiteY5" fmla="*/ 3010 h 10000"/>
              <a:gd name="connsiteX6" fmla="*/ 2158 w 11130"/>
              <a:gd name="connsiteY6" fmla="*/ 3639 h 10000"/>
              <a:gd name="connsiteX7" fmla="*/ 2158 w 11130"/>
              <a:gd name="connsiteY7" fmla="*/ 3671 h 10000"/>
              <a:gd name="connsiteX8" fmla="*/ 0 w 11130"/>
              <a:gd name="connsiteY8" fmla="*/ 4299 h 10000"/>
              <a:gd name="connsiteX9" fmla="*/ 2158 w 11130"/>
              <a:gd name="connsiteY9" fmla="*/ 4928 h 10000"/>
              <a:gd name="connsiteX10" fmla="*/ 0 w 11130"/>
              <a:gd name="connsiteY10" fmla="*/ 5557 h 10000"/>
              <a:gd name="connsiteX11" fmla="*/ 2158 w 11130"/>
              <a:gd name="connsiteY11" fmla="*/ 6185 h 10000"/>
              <a:gd name="connsiteX12" fmla="*/ 0 w 11130"/>
              <a:gd name="connsiteY12" fmla="*/ 6814 h 10000"/>
              <a:gd name="connsiteX13" fmla="*/ 2158 w 11130"/>
              <a:gd name="connsiteY13" fmla="*/ 7442 h 10000"/>
              <a:gd name="connsiteX14" fmla="*/ 0 w 11130"/>
              <a:gd name="connsiteY14" fmla="*/ 8071 h 10000"/>
              <a:gd name="connsiteX15" fmla="*/ 2158 w 11130"/>
              <a:gd name="connsiteY15" fmla="*/ 8699 h 10000"/>
              <a:gd name="connsiteX16" fmla="*/ 0 w 11130"/>
              <a:gd name="connsiteY16" fmla="*/ 9328 h 10000"/>
              <a:gd name="connsiteX17" fmla="*/ 2158 w 11130"/>
              <a:gd name="connsiteY17" fmla="*/ 9957 h 10000"/>
              <a:gd name="connsiteX18" fmla="*/ 2147 w 11130"/>
              <a:gd name="connsiteY18" fmla="*/ 9991 h 10000"/>
              <a:gd name="connsiteX19" fmla="*/ 9887 w 11130"/>
              <a:gd name="connsiteY19" fmla="*/ 10000 h 10000"/>
              <a:gd name="connsiteX20" fmla="*/ 11130 w 11130"/>
              <a:gd name="connsiteY20" fmla="*/ 0 h 10000"/>
              <a:gd name="connsiteX21" fmla="*/ 2003 w 11130"/>
              <a:gd name="connsiteY21" fmla="*/ 0 h 10000"/>
              <a:gd name="connsiteX0" fmla="*/ 2003 w 11359"/>
              <a:gd name="connsiteY0" fmla="*/ 0 h 10035"/>
              <a:gd name="connsiteX1" fmla="*/ 0 w 11359"/>
              <a:gd name="connsiteY1" fmla="*/ 496 h 10035"/>
              <a:gd name="connsiteX2" fmla="*/ 2158 w 11359"/>
              <a:gd name="connsiteY2" fmla="*/ 1124 h 10035"/>
              <a:gd name="connsiteX3" fmla="*/ 0 w 11359"/>
              <a:gd name="connsiteY3" fmla="*/ 1753 h 10035"/>
              <a:gd name="connsiteX4" fmla="*/ 2158 w 11359"/>
              <a:gd name="connsiteY4" fmla="*/ 2382 h 10035"/>
              <a:gd name="connsiteX5" fmla="*/ 0 w 11359"/>
              <a:gd name="connsiteY5" fmla="*/ 3010 h 10035"/>
              <a:gd name="connsiteX6" fmla="*/ 2158 w 11359"/>
              <a:gd name="connsiteY6" fmla="*/ 3639 h 10035"/>
              <a:gd name="connsiteX7" fmla="*/ 2158 w 11359"/>
              <a:gd name="connsiteY7" fmla="*/ 3671 h 10035"/>
              <a:gd name="connsiteX8" fmla="*/ 0 w 11359"/>
              <a:gd name="connsiteY8" fmla="*/ 4299 h 10035"/>
              <a:gd name="connsiteX9" fmla="*/ 2158 w 11359"/>
              <a:gd name="connsiteY9" fmla="*/ 4928 h 10035"/>
              <a:gd name="connsiteX10" fmla="*/ 0 w 11359"/>
              <a:gd name="connsiteY10" fmla="*/ 5557 h 10035"/>
              <a:gd name="connsiteX11" fmla="*/ 2158 w 11359"/>
              <a:gd name="connsiteY11" fmla="*/ 6185 h 10035"/>
              <a:gd name="connsiteX12" fmla="*/ 0 w 11359"/>
              <a:gd name="connsiteY12" fmla="*/ 6814 h 10035"/>
              <a:gd name="connsiteX13" fmla="*/ 2158 w 11359"/>
              <a:gd name="connsiteY13" fmla="*/ 7442 h 10035"/>
              <a:gd name="connsiteX14" fmla="*/ 0 w 11359"/>
              <a:gd name="connsiteY14" fmla="*/ 8071 h 10035"/>
              <a:gd name="connsiteX15" fmla="*/ 2158 w 11359"/>
              <a:gd name="connsiteY15" fmla="*/ 8699 h 10035"/>
              <a:gd name="connsiteX16" fmla="*/ 0 w 11359"/>
              <a:gd name="connsiteY16" fmla="*/ 9328 h 10035"/>
              <a:gd name="connsiteX17" fmla="*/ 2158 w 11359"/>
              <a:gd name="connsiteY17" fmla="*/ 9957 h 10035"/>
              <a:gd name="connsiteX18" fmla="*/ 2147 w 11359"/>
              <a:gd name="connsiteY18" fmla="*/ 9991 h 10035"/>
              <a:gd name="connsiteX19" fmla="*/ 11356 w 11359"/>
              <a:gd name="connsiteY19" fmla="*/ 10035 h 10035"/>
              <a:gd name="connsiteX20" fmla="*/ 11130 w 11359"/>
              <a:gd name="connsiteY20" fmla="*/ 0 h 10035"/>
              <a:gd name="connsiteX21" fmla="*/ 2003 w 11359"/>
              <a:gd name="connsiteY21" fmla="*/ 0 h 10035"/>
              <a:gd name="connsiteX0" fmla="*/ 2003 w 11359"/>
              <a:gd name="connsiteY0" fmla="*/ 0 h 9991"/>
              <a:gd name="connsiteX1" fmla="*/ 0 w 11359"/>
              <a:gd name="connsiteY1" fmla="*/ 496 h 9991"/>
              <a:gd name="connsiteX2" fmla="*/ 2158 w 11359"/>
              <a:gd name="connsiteY2" fmla="*/ 1124 h 9991"/>
              <a:gd name="connsiteX3" fmla="*/ 0 w 11359"/>
              <a:gd name="connsiteY3" fmla="*/ 1753 h 9991"/>
              <a:gd name="connsiteX4" fmla="*/ 2158 w 11359"/>
              <a:gd name="connsiteY4" fmla="*/ 2382 h 9991"/>
              <a:gd name="connsiteX5" fmla="*/ 0 w 11359"/>
              <a:gd name="connsiteY5" fmla="*/ 3010 h 9991"/>
              <a:gd name="connsiteX6" fmla="*/ 2158 w 11359"/>
              <a:gd name="connsiteY6" fmla="*/ 3639 h 9991"/>
              <a:gd name="connsiteX7" fmla="*/ 2158 w 11359"/>
              <a:gd name="connsiteY7" fmla="*/ 3671 h 9991"/>
              <a:gd name="connsiteX8" fmla="*/ 0 w 11359"/>
              <a:gd name="connsiteY8" fmla="*/ 4299 h 9991"/>
              <a:gd name="connsiteX9" fmla="*/ 2158 w 11359"/>
              <a:gd name="connsiteY9" fmla="*/ 4928 h 9991"/>
              <a:gd name="connsiteX10" fmla="*/ 0 w 11359"/>
              <a:gd name="connsiteY10" fmla="*/ 5557 h 9991"/>
              <a:gd name="connsiteX11" fmla="*/ 2158 w 11359"/>
              <a:gd name="connsiteY11" fmla="*/ 6185 h 9991"/>
              <a:gd name="connsiteX12" fmla="*/ 0 w 11359"/>
              <a:gd name="connsiteY12" fmla="*/ 6814 h 9991"/>
              <a:gd name="connsiteX13" fmla="*/ 2158 w 11359"/>
              <a:gd name="connsiteY13" fmla="*/ 7442 h 9991"/>
              <a:gd name="connsiteX14" fmla="*/ 0 w 11359"/>
              <a:gd name="connsiteY14" fmla="*/ 8071 h 9991"/>
              <a:gd name="connsiteX15" fmla="*/ 2158 w 11359"/>
              <a:gd name="connsiteY15" fmla="*/ 8699 h 9991"/>
              <a:gd name="connsiteX16" fmla="*/ 0 w 11359"/>
              <a:gd name="connsiteY16" fmla="*/ 9328 h 9991"/>
              <a:gd name="connsiteX17" fmla="*/ 2158 w 11359"/>
              <a:gd name="connsiteY17" fmla="*/ 9957 h 9991"/>
              <a:gd name="connsiteX18" fmla="*/ 2147 w 11359"/>
              <a:gd name="connsiteY18" fmla="*/ 9991 h 9991"/>
              <a:gd name="connsiteX19" fmla="*/ 11356 w 11359"/>
              <a:gd name="connsiteY19" fmla="*/ 9991 h 9991"/>
              <a:gd name="connsiteX20" fmla="*/ 11130 w 11359"/>
              <a:gd name="connsiteY20" fmla="*/ 0 h 9991"/>
              <a:gd name="connsiteX21" fmla="*/ 2003 w 11359"/>
              <a:gd name="connsiteY21" fmla="*/ 0 h 9991"/>
              <a:gd name="connsiteX0" fmla="*/ 1763 w 10001"/>
              <a:gd name="connsiteY0" fmla="*/ 18 h 10018"/>
              <a:gd name="connsiteX1" fmla="*/ 0 w 10001"/>
              <a:gd name="connsiteY1" fmla="*/ 514 h 10018"/>
              <a:gd name="connsiteX2" fmla="*/ 1900 w 10001"/>
              <a:gd name="connsiteY2" fmla="*/ 1143 h 10018"/>
              <a:gd name="connsiteX3" fmla="*/ 0 w 10001"/>
              <a:gd name="connsiteY3" fmla="*/ 1773 h 10018"/>
              <a:gd name="connsiteX4" fmla="*/ 1900 w 10001"/>
              <a:gd name="connsiteY4" fmla="*/ 2402 h 10018"/>
              <a:gd name="connsiteX5" fmla="*/ 0 w 10001"/>
              <a:gd name="connsiteY5" fmla="*/ 3031 h 10018"/>
              <a:gd name="connsiteX6" fmla="*/ 1900 w 10001"/>
              <a:gd name="connsiteY6" fmla="*/ 3660 h 10018"/>
              <a:gd name="connsiteX7" fmla="*/ 1900 w 10001"/>
              <a:gd name="connsiteY7" fmla="*/ 3692 h 10018"/>
              <a:gd name="connsiteX8" fmla="*/ 0 w 10001"/>
              <a:gd name="connsiteY8" fmla="*/ 4321 h 10018"/>
              <a:gd name="connsiteX9" fmla="*/ 1900 w 10001"/>
              <a:gd name="connsiteY9" fmla="*/ 4950 h 10018"/>
              <a:gd name="connsiteX10" fmla="*/ 0 w 10001"/>
              <a:gd name="connsiteY10" fmla="*/ 5580 h 10018"/>
              <a:gd name="connsiteX11" fmla="*/ 1900 w 10001"/>
              <a:gd name="connsiteY11" fmla="*/ 6209 h 10018"/>
              <a:gd name="connsiteX12" fmla="*/ 0 w 10001"/>
              <a:gd name="connsiteY12" fmla="*/ 6838 h 10018"/>
              <a:gd name="connsiteX13" fmla="*/ 1900 w 10001"/>
              <a:gd name="connsiteY13" fmla="*/ 7467 h 10018"/>
              <a:gd name="connsiteX14" fmla="*/ 0 w 10001"/>
              <a:gd name="connsiteY14" fmla="*/ 8096 h 10018"/>
              <a:gd name="connsiteX15" fmla="*/ 1900 w 10001"/>
              <a:gd name="connsiteY15" fmla="*/ 8725 h 10018"/>
              <a:gd name="connsiteX16" fmla="*/ 0 w 10001"/>
              <a:gd name="connsiteY16" fmla="*/ 9354 h 10018"/>
              <a:gd name="connsiteX17" fmla="*/ 1900 w 10001"/>
              <a:gd name="connsiteY17" fmla="*/ 9984 h 10018"/>
              <a:gd name="connsiteX18" fmla="*/ 1890 w 10001"/>
              <a:gd name="connsiteY18" fmla="*/ 10018 h 10018"/>
              <a:gd name="connsiteX19" fmla="*/ 9997 w 10001"/>
              <a:gd name="connsiteY19" fmla="*/ 10018 h 10018"/>
              <a:gd name="connsiteX20" fmla="*/ 9898 w 10001"/>
              <a:gd name="connsiteY20" fmla="*/ 0 h 10018"/>
              <a:gd name="connsiteX21" fmla="*/ 1763 w 10001"/>
              <a:gd name="connsiteY21" fmla="*/ 18 h 1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001" h="10018">
                <a:moveTo>
                  <a:pt x="1763" y="18"/>
                </a:moveTo>
                <a:cubicBezTo>
                  <a:pt x="1328" y="208"/>
                  <a:pt x="0" y="252"/>
                  <a:pt x="0" y="514"/>
                </a:cubicBezTo>
                <a:cubicBezTo>
                  <a:pt x="0" y="828"/>
                  <a:pt x="1900" y="828"/>
                  <a:pt x="1900" y="1143"/>
                </a:cubicBezTo>
                <a:cubicBezTo>
                  <a:pt x="1900" y="1458"/>
                  <a:pt x="0" y="1458"/>
                  <a:pt x="0" y="1773"/>
                </a:cubicBezTo>
                <a:cubicBezTo>
                  <a:pt x="0" y="2087"/>
                  <a:pt x="1900" y="2087"/>
                  <a:pt x="1900" y="2402"/>
                </a:cubicBezTo>
                <a:cubicBezTo>
                  <a:pt x="1900" y="2716"/>
                  <a:pt x="0" y="2716"/>
                  <a:pt x="0" y="3031"/>
                </a:cubicBezTo>
                <a:cubicBezTo>
                  <a:pt x="0" y="3345"/>
                  <a:pt x="1900" y="3345"/>
                  <a:pt x="1900" y="3660"/>
                </a:cubicBezTo>
                <a:lnTo>
                  <a:pt x="1900" y="3692"/>
                </a:lnTo>
                <a:cubicBezTo>
                  <a:pt x="1900" y="4007"/>
                  <a:pt x="0" y="4007"/>
                  <a:pt x="0" y="4321"/>
                </a:cubicBezTo>
                <a:cubicBezTo>
                  <a:pt x="0" y="4635"/>
                  <a:pt x="1900" y="4635"/>
                  <a:pt x="1900" y="4950"/>
                </a:cubicBezTo>
                <a:cubicBezTo>
                  <a:pt x="1900" y="5265"/>
                  <a:pt x="0" y="5265"/>
                  <a:pt x="0" y="5580"/>
                </a:cubicBezTo>
                <a:cubicBezTo>
                  <a:pt x="0" y="5894"/>
                  <a:pt x="1900" y="5894"/>
                  <a:pt x="1900" y="6209"/>
                </a:cubicBezTo>
                <a:cubicBezTo>
                  <a:pt x="1900" y="6524"/>
                  <a:pt x="0" y="6524"/>
                  <a:pt x="0" y="6838"/>
                </a:cubicBezTo>
                <a:cubicBezTo>
                  <a:pt x="0" y="7152"/>
                  <a:pt x="1900" y="7152"/>
                  <a:pt x="1900" y="7467"/>
                </a:cubicBezTo>
                <a:cubicBezTo>
                  <a:pt x="1900" y="7782"/>
                  <a:pt x="0" y="7782"/>
                  <a:pt x="0" y="8096"/>
                </a:cubicBezTo>
                <a:cubicBezTo>
                  <a:pt x="0" y="8411"/>
                  <a:pt x="1900" y="8411"/>
                  <a:pt x="1900" y="8725"/>
                </a:cubicBezTo>
                <a:cubicBezTo>
                  <a:pt x="1900" y="9040"/>
                  <a:pt x="0" y="9040"/>
                  <a:pt x="0" y="9354"/>
                </a:cubicBezTo>
                <a:cubicBezTo>
                  <a:pt x="0" y="9669"/>
                  <a:pt x="1900" y="9669"/>
                  <a:pt x="1900" y="9984"/>
                </a:cubicBezTo>
                <a:cubicBezTo>
                  <a:pt x="1900" y="9996"/>
                  <a:pt x="1900" y="10007"/>
                  <a:pt x="1890" y="10018"/>
                </a:cubicBezTo>
                <a:lnTo>
                  <a:pt x="9997" y="10018"/>
                </a:lnTo>
                <a:cubicBezTo>
                  <a:pt x="10031" y="6685"/>
                  <a:pt x="9865" y="3333"/>
                  <a:pt x="9898" y="0"/>
                </a:cubicBezTo>
                <a:lnTo>
                  <a:pt x="1763" y="18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A55B05F8-6A5B-E741-97E3-76E5200DF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B6FD2CF-8A88-C342-A5E5-A90820F9FEBB}" type="datetime1">
              <a:rPr lang="fi-FI" smtClean="0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FE298273-1C47-1845-B6EA-E9E51E95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275900AB-6408-324D-AA9C-8162B8446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3B956C2-3DDB-1D49-BAEF-212D90203ED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17" name="Ryhmä 36">
            <a:extLst>
              <a:ext uri="{FF2B5EF4-FFF2-40B4-BE49-F238E27FC236}">
                <a16:creationId xmlns:a16="http://schemas.microsoft.com/office/drawing/2014/main" id="{E8DDD1BD-0B04-344E-B86E-7D80003C80BA}"/>
              </a:ext>
            </a:extLst>
          </p:cNvPr>
          <p:cNvGrpSpPr/>
          <p:nvPr userDrawn="1"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7286F6D-83AD-234B-B4BB-4F8D72C79F3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88BB3B96-2951-7245-8EA5-A4E1F321422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FFE6B04E-3F25-4142-AB98-B95B9B1FAF5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7C94876-BEE4-8B4E-93D7-3A6F187265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3A837622-ED59-3644-91C5-7AB95E5DB66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2AF96BF-1E88-6D40-9440-BB0E5412F49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999422E7-FC86-224B-84CC-17A4E5C1EF8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5F270126-553A-D947-9531-F48C824E2DC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727AAB1F-6467-E049-A4AA-2AB133217ED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78F7E00B-EA82-A442-8B71-15F5954C6CA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B2C5D1D3-41F9-9649-9120-A039C78CFD5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802291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A55B05F8-6A5B-E741-97E3-76E5200DF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B6FD2CF-8A88-C342-A5E5-A90820F9FEBB}" type="datetime1">
              <a:rPr lang="fi-FI" smtClean="0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FE298273-1C47-1845-B6EA-E9E51E95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275900AB-6408-324D-AA9C-8162B8446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3B956C2-3DDB-1D49-BAEF-212D90203ED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17" name="Ryhmä 36">
            <a:extLst>
              <a:ext uri="{FF2B5EF4-FFF2-40B4-BE49-F238E27FC236}">
                <a16:creationId xmlns:a16="http://schemas.microsoft.com/office/drawing/2014/main" id="{E8DDD1BD-0B04-344E-B86E-7D80003C80BA}"/>
              </a:ext>
            </a:extLst>
          </p:cNvPr>
          <p:cNvGrpSpPr/>
          <p:nvPr userDrawn="1"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7286F6D-83AD-234B-B4BB-4F8D72C79F3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88BB3B96-2951-7245-8EA5-A4E1F321422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FFE6B04E-3F25-4142-AB98-B95B9B1FAF5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7C94876-BEE4-8B4E-93D7-3A6F187265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3A837622-ED59-3644-91C5-7AB95E5DB66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2AF96BF-1E88-6D40-9440-BB0E5412F49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999422E7-FC86-224B-84CC-17A4E5C1EF8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5F270126-553A-D947-9531-F48C824E2DC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727AAB1F-6467-E049-A4AA-2AB133217ED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78F7E00B-EA82-A442-8B71-15F5954C6CA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B2C5D1D3-41F9-9649-9120-A039C78CFD5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545119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4D0FC123-48CD-534C-80BB-2030DFD743A2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8AA5EE16-F358-EA49-AD52-309A6890C850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B5368D4-D7A7-DF49-9A42-D4817D29F45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203FE9F-D413-5B41-86F8-D0D0ED2A8C9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F32EE7-DCC8-C846-841F-2B992839B67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1026838-A55F-A348-B1BC-B44A4362A0B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DE07877-B1D6-6148-86B5-834345DBFD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BE3AB3D-25AF-B340-AADF-F444137E897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3A1EE864-7857-6143-A187-BA137D09A8D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9CCF304-90AD-7D45-9039-62E90F47CC8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26BC1B9-2C9B-A841-A849-215F4B31BA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15C5923-9023-AE4D-B45E-EC50054ACB7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228E8A9-7396-074E-96D9-C98695290B8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38050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nsi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14">
            <a:extLst>
              <a:ext uri="{FF2B5EF4-FFF2-40B4-BE49-F238E27FC236}">
                <a16:creationId xmlns:a16="http://schemas.microsoft.com/office/drawing/2014/main" id="{8AA5EE16-F358-EA49-AD52-309A6890C850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B5368D4-D7A7-DF49-9A42-D4817D29F45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203FE9F-D413-5B41-86F8-D0D0ED2A8C9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F32EE7-DCC8-C846-841F-2B992839B67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1026838-A55F-A348-B1BC-B44A4362A0B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DE07877-B1D6-6148-86B5-834345DBFD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BE3AB3D-25AF-B340-AADF-F444137E897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3A1EE864-7857-6143-A187-BA137D09A8D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9CCF304-90AD-7D45-9039-62E90F47CC8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26BC1B9-2C9B-A841-A849-215F4B31BA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15C5923-9023-AE4D-B45E-EC50054ACB7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228E8A9-7396-074E-96D9-C98695290B8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85338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289A74D-8237-0448-B8BA-9253117F9D9F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15DAC98-0F82-B44D-9B8F-464F56296F29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1DE7A58-20C6-BE4C-9DAD-F4598525D2D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C844C73-5A68-8540-A666-970B1E160FB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1AB21C-6F48-B74A-B33F-1B5AAC2580EE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AE4D77-4223-7E4C-B393-A3DA47BAF4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E084152-53E0-1745-9748-03FC8570341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C7480E8-B16D-D445-BFA5-5DA147720E57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B4D00001-8B05-9742-84FF-037A1DF204B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BDE5082-EB6F-A246-9CF5-2FB1E41E5BC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E7ECA8EE-1530-794E-BB52-F9F4E3F79F6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A8DD3A5-D81F-BB43-9710-6BFD1A4CB8B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223958E-ED15-8246-99C6-3B5599FC89E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762156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58BEE1E-F5E1-374A-96BE-4D0665BF4027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1484978791 h 8063"/>
              <a:gd name="T2" fmla="*/ 585216000 w 25400"/>
              <a:gd name="T3" fmla="*/ 1874942780 h 8063"/>
              <a:gd name="T4" fmla="*/ 1170432000 w 25400"/>
              <a:gd name="T5" fmla="*/ 1484978791 h 8063"/>
              <a:gd name="T6" fmla="*/ 1755648000 w 25400"/>
              <a:gd name="T7" fmla="*/ 1874942780 h 8063"/>
              <a:gd name="T8" fmla="*/ 2147483646 w 25400"/>
              <a:gd name="T9" fmla="*/ 1484978791 h 8063"/>
              <a:gd name="T10" fmla="*/ 2147483646 w 25400"/>
              <a:gd name="T11" fmla="*/ 1874942780 h 8063"/>
              <a:gd name="T12" fmla="*/ 2147483646 w 25400"/>
              <a:gd name="T13" fmla="*/ 1484978791 h 8063"/>
              <a:gd name="T14" fmla="*/ 2147483646 w 25400"/>
              <a:gd name="T15" fmla="*/ 1874942780 h 8063"/>
              <a:gd name="T16" fmla="*/ 2147483646 w 25400"/>
              <a:gd name="T17" fmla="*/ 1484978791 h 8063"/>
              <a:gd name="T18" fmla="*/ 2147483646 w 25400"/>
              <a:gd name="T19" fmla="*/ 1874942780 h 8063"/>
              <a:gd name="T20" fmla="*/ 2147483646 w 25400"/>
              <a:gd name="T21" fmla="*/ 1484978791 h 8063"/>
              <a:gd name="T22" fmla="*/ 2147483646 w 25400"/>
              <a:gd name="T23" fmla="*/ 0 h 8063"/>
              <a:gd name="T24" fmla="*/ 0 w 25400"/>
              <a:gd name="T25" fmla="*/ 0 h 8063"/>
              <a:gd name="T26" fmla="*/ 0 w 25400"/>
              <a:gd name="T27" fmla="*/ 1484978791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E07C2C7-F69E-F440-B87F-34D0E1FDF58D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302E1F0-A05E-DE45-ABB1-6638B5663BA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27E16A8-7D94-494B-A92F-1C96EB1DBD6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D603D6-3774-B742-AC81-1DDCA1AFFA4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846C060-9BA5-424F-A44F-F32B72168BF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7C72C87-C94E-0D4F-BF8D-3CDD9F0E9B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FF6C613-AF8F-634D-A255-4275AC076C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825E4C0-AA46-E948-9032-B5AD653225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B134536-341A-2440-BBF4-40AB88FCC41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87EB8D0-973D-9D44-AB5F-BDB43A28A97B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6BDE164-4D25-A24B-A613-C7438C71E1B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21809EA1-32DE-B449-B5EF-B7522442BF3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974627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205B68A2-C462-2C49-A47B-8A211807D727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2147483646 h 11590"/>
              <a:gd name="T2" fmla="*/ 585349832 w 25400"/>
              <a:gd name="T3" fmla="*/ 2147483646 h 11590"/>
              <a:gd name="T4" fmla="*/ 1170699663 w 25400"/>
              <a:gd name="T5" fmla="*/ 2147483646 h 11590"/>
              <a:gd name="T6" fmla="*/ 1756049495 w 25400"/>
              <a:gd name="T7" fmla="*/ 2147483646 h 11590"/>
              <a:gd name="T8" fmla="*/ 2147483646 w 25400"/>
              <a:gd name="T9" fmla="*/ 2147483646 h 11590"/>
              <a:gd name="T10" fmla="*/ 2147483646 w 25400"/>
              <a:gd name="T11" fmla="*/ 2147483646 h 11590"/>
              <a:gd name="T12" fmla="*/ 2147483646 w 25400"/>
              <a:gd name="T13" fmla="*/ 2147483646 h 11590"/>
              <a:gd name="T14" fmla="*/ 2147483646 w 25400"/>
              <a:gd name="T15" fmla="*/ 2147483646 h 11590"/>
              <a:gd name="T16" fmla="*/ 2147483646 w 25400"/>
              <a:gd name="T17" fmla="*/ 2147483646 h 11590"/>
              <a:gd name="T18" fmla="*/ 2147483646 w 25400"/>
              <a:gd name="T19" fmla="*/ 2147483646 h 11590"/>
              <a:gd name="T20" fmla="*/ 2147483646 w 25400"/>
              <a:gd name="T21" fmla="*/ 2147483646 h 11590"/>
              <a:gd name="T22" fmla="*/ 2147483646 w 25400"/>
              <a:gd name="T23" fmla="*/ 0 h 11590"/>
              <a:gd name="T24" fmla="*/ 0 w 25400"/>
              <a:gd name="T25" fmla="*/ 0 h 11590"/>
              <a:gd name="T26" fmla="*/ 0 w 25400"/>
              <a:gd name="T27" fmla="*/ 2147483646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C70C95C2-C154-FA49-AA2C-947486204EE1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A851B45-D61D-6E47-A970-44C6603CF96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CC1289C-FCC9-EF41-BDC9-047380FB54B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3F42DE-F40D-CB42-BFC7-DEA9AF5A31E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4F2E86C-C9FE-2F47-8D05-FBF17BF2E1C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85671F-77FE-9644-B032-D2B680E25DDF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82249F3-8262-9545-87E1-669C4AEE861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0AE5BA1-F494-7F44-9769-D0BAC7EEA0B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CEA8C6A9-9221-154F-9285-EA5799BC7BF5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F6D8D34F-292D-9040-96BD-FF5B231009D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F8218D8-4935-A842-B887-337BB517286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3AEB112-D717-5A4B-A9D9-2847AD5578E0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92509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B92F6B-5854-0D4C-B67C-ED969610CBE6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2147483646 w 15203"/>
              <a:gd name="T1" fmla="*/ 2147483646 h 14300"/>
              <a:gd name="T2" fmla="*/ 2147483646 w 15203"/>
              <a:gd name="T3" fmla="*/ 2147483646 h 14300"/>
              <a:gd name="T4" fmla="*/ 2147483646 w 15203"/>
              <a:gd name="T5" fmla="*/ 2147483646 h 14300"/>
              <a:gd name="T6" fmla="*/ 2147483646 w 15203"/>
              <a:gd name="T7" fmla="*/ 2052956687 h 14300"/>
              <a:gd name="T8" fmla="*/ 2147483646 w 15203"/>
              <a:gd name="T9" fmla="*/ 1640111322 h 14300"/>
              <a:gd name="T10" fmla="*/ 2147483646 w 15203"/>
              <a:gd name="T11" fmla="*/ 1227036237 h 14300"/>
              <a:gd name="T12" fmla="*/ 2147483646 w 15203"/>
              <a:gd name="T13" fmla="*/ 814190872 h 14300"/>
              <a:gd name="T14" fmla="*/ 2147483646 w 15203"/>
              <a:gd name="T15" fmla="*/ 401115308 h 14300"/>
              <a:gd name="T16" fmla="*/ 2147483646 w 15203"/>
              <a:gd name="T17" fmla="*/ 0 h 14300"/>
              <a:gd name="T18" fmla="*/ 0 w 15203"/>
              <a:gd name="T19" fmla="*/ 0 h 14300"/>
              <a:gd name="T20" fmla="*/ 0 w 15203"/>
              <a:gd name="T21" fmla="*/ 752321641 h 14300"/>
              <a:gd name="T22" fmla="*/ 0 w 15203"/>
              <a:gd name="T23" fmla="*/ 2147483646 h 14300"/>
              <a:gd name="T24" fmla="*/ 2147483646 w 15203"/>
              <a:gd name="T25" fmla="*/ 2147483646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E45C1B0A-14B5-1243-AA62-02D50B40BC2F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E1E4A6E-9ED5-CA47-BF4E-D8FDE9C998E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F1F3282-BC26-A24C-A7A6-C62E38D600C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B4ECB6-9239-1049-A639-388DA039090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E6E8E20-8446-8043-9ADC-3A3523B0A6AB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C8E9166-5796-A64B-BCA4-C780A9B0A76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845C36E-3781-E540-8D0F-4B09B0CFCBF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216D16C-428D-9745-A479-BA8174CB54D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ED16343-49BD-8B4E-9E36-B253201CBB4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55DE7C8-FD40-DD4B-AF3C-CC0B6140C47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4E67A0C-3E15-0140-BE1B-EB418FFFE9E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FF1653C3-A676-1342-80CB-CE3ABB40EA5F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14272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DF0A92B6-0F04-5A47-87E2-DC42CB1CB7B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2147483646 h 14300"/>
              <a:gd name="T4" fmla="*/ 2147483646 w 20142"/>
              <a:gd name="T5" fmla="*/ 2147483646 h 14300"/>
              <a:gd name="T6" fmla="*/ 2147483646 w 20142"/>
              <a:gd name="T7" fmla="*/ 2147483646 h 14300"/>
              <a:gd name="T8" fmla="*/ 2147483646 w 20142"/>
              <a:gd name="T9" fmla="*/ 2147483646 h 14300"/>
              <a:gd name="T10" fmla="*/ 2147483646 w 20142"/>
              <a:gd name="T11" fmla="*/ 2052956687 h 14300"/>
              <a:gd name="T12" fmla="*/ 2147483646 w 20142"/>
              <a:gd name="T13" fmla="*/ 1640111322 h 14300"/>
              <a:gd name="T14" fmla="*/ 2147483646 w 20142"/>
              <a:gd name="T15" fmla="*/ 1227036237 h 14300"/>
              <a:gd name="T16" fmla="*/ 2147483646 w 20142"/>
              <a:gd name="T17" fmla="*/ 814190872 h 14300"/>
              <a:gd name="T18" fmla="*/ 2147483646 w 20142"/>
              <a:gd name="T19" fmla="*/ 401115308 h 14300"/>
              <a:gd name="T20" fmla="*/ 2147483646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F58888F1-58E0-CC43-BACA-B03FCDCF0594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605985B-CA75-8744-B725-1E77F7869B8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5CE20E-C54C-D140-A2C1-C10360E3D0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EB9912-E28E-1C47-8B5E-BA628F3213C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2EBA7B3-58F1-E64C-ABD0-3FEBA9248B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2DC70E-3C9C-FC4A-AC07-EBFF9CD0F8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47792FA-D23C-D848-BA68-135C4F22FE1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982CDA5-F4CC-194E-93F0-4C76A08885E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C76EFD2-3137-8748-8ACC-F8338C9DB6A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EB73489-7183-8E43-9145-6DE5742BDE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7F82CA5-35C3-2D4B-9EB6-3B39B976C6E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A69AA85-9418-CC42-A415-9C429635679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6259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white">
          <a:xfrm>
            <a:off x="0" y="0"/>
            <a:ext cx="9393678" cy="6858000"/>
          </a:xfrm>
          <a:custGeom>
            <a:avLst/>
            <a:gdLst>
              <a:gd name="T0" fmla="*/ 5214 w 19559"/>
              <a:gd name="T1" fmla="*/ 14300 h 14300"/>
              <a:gd name="T2" fmla="*/ 5647 w 19559"/>
              <a:gd name="T3" fmla="*/ 13565 h 14300"/>
              <a:gd name="T4" fmla="*/ 7162 w 19559"/>
              <a:gd name="T5" fmla="*/ 12686 h 14300"/>
              <a:gd name="T6" fmla="*/ 8041 w 19559"/>
              <a:gd name="T7" fmla="*/ 11171 h 14300"/>
              <a:gd name="T8" fmla="*/ 9556 w 19559"/>
              <a:gd name="T9" fmla="*/ 10292 h 14300"/>
              <a:gd name="T10" fmla="*/ 10435 w 19559"/>
              <a:gd name="T11" fmla="*/ 8777 h 14300"/>
              <a:gd name="T12" fmla="*/ 11951 w 19559"/>
              <a:gd name="T13" fmla="*/ 7898 h 14300"/>
              <a:gd name="T14" fmla="*/ 12830 w 19559"/>
              <a:gd name="T15" fmla="*/ 6382 h 14300"/>
              <a:gd name="T16" fmla="*/ 14345 w 19559"/>
              <a:gd name="T17" fmla="*/ 5503 h 14300"/>
              <a:gd name="T18" fmla="*/ 15224 w 19559"/>
              <a:gd name="T19" fmla="*/ 3988 h 14300"/>
              <a:gd name="T20" fmla="*/ 16739 w 19559"/>
              <a:gd name="T21" fmla="*/ 3109 h 14300"/>
              <a:gd name="T22" fmla="*/ 17618 w 19559"/>
              <a:gd name="T23" fmla="*/ 1594 h 14300"/>
              <a:gd name="T24" fmla="*/ 19132 w 19559"/>
              <a:gd name="T25" fmla="*/ 716 h 14300"/>
              <a:gd name="T26" fmla="*/ 19559 w 19559"/>
              <a:gd name="T27" fmla="*/ 0 h 14300"/>
              <a:gd name="T28" fmla="*/ 0 w 19559"/>
              <a:gd name="T29" fmla="*/ 0 h 14300"/>
              <a:gd name="T30" fmla="*/ 0 w 19559"/>
              <a:gd name="T31" fmla="*/ 14300 h 14300"/>
              <a:gd name="T32" fmla="*/ 5214 w 19559"/>
              <a:gd name="T33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AA854A71-43D0-9845-92C6-6BCC5CB22AF0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2147483646 h 14293"/>
              <a:gd name="T2" fmla="*/ 1306865788 w 20470"/>
              <a:gd name="T3" fmla="*/ 2147483646 h 14293"/>
              <a:gd name="T4" fmla="*/ 1219956061 w 20470"/>
              <a:gd name="T5" fmla="*/ 2147483646 h 14293"/>
              <a:gd name="T6" fmla="*/ 1258122439 w 20470"/>
              <a:gd name="T7" fmla="*/ 2147483646 h 14293"/>
              <a:gd name="T8" fmla="*/ 1458842727 w 20470"/>
              <a:gd name="T9" fmla="*/ 2147483646 h 14293"/>
              <a:gd name="T10" fmla="*/ 1820277056 w 20470"/>
              <a:gd name="T11" fmla="*/ 2147483646 h 14293"/>
              <a:gd name="T12" fmla="*/ 2012030559 w 20470"/>
              <a:gd name="T13" fmla="*/ 2147483646 h 14293"/>
              <a:gd name="T14" fmla="*/ 2051117111 w 20470"/>
              <a:gd name="T15" fmla="*/ 2147483646 h 14293"/>
              <a:gd name="T16" fmla="*/ 1877067495 w 20470"/>
              <a:gd name="T17" fmla="*/ 2147483646 h 14293"/>
              <a:gd name="T18" fmla="*/ 1915234352 w 20470"/>
              <a:gd name="T19" fmla="*/ 2147483646 h 14293"/>
              <a:gd name="T20" fmla="*/ 2115954161 w 20470"/>
              <a:gd name="T21" fmla="*/ 2147483646 h 14293"/>
              <a:gd name="T22" fmla="*/ 2147483646 w 20470"/>
              <a:gd name="T23" fmla="*/ 2147483646 h 14293"/>
              <a:gd name="T24" fmla="*/ 2147483646 w 20470"/>
              <a:gd name="T25" fmla="*/ 2147483646 h 14293"/>
              <a:gd name="T26" fmla="*/ 2147483646 w 20470"/>
              <a:gd name="T27" fmla="*/ 2147483646 h 14293"/>
              <a:gd name="T28" fmla="*/ 2147483646 w 20470"/>
              <a:gd name="T29" fmla="*/ 1795967359 h 14293"/>
              <a:gd name="T30" fmla="*/ 2147483646 w 20470"/>
              <a:gd name="T31" fmla="*/ 1594752977 h 14293"/>
              <a:gd name="T32" fmla="*/ 2147483646 w 20470"/>
              <a:gd name="T33" fmla="*/ 1556766000 h 14293"/>
              <a:gd name="T34" fmla="*/ 2147483646 w 20470"/>
              <a:gd name="T35" fmla="*/ 1734037599 h 14293"/>
              <a:gd name="T36" fmla="*/ 2147483646 w 20470"/>
              <a:gd name="T37" fmla="*/ 1693748468 h 14293"/>
              <a:gd name="T38" fmla="*/ 2147483646 w 20470"/>
              <a:gd name="T39" fmla="*/ 1496447460 h 14293"/>
              <a:gd name="T40" fmla="*/ 2147483646 w 20470"/>
              <a:gd name="T41" fmla="*/ 1139141965 h 14293"/>
              <a:gd name="T42" fmla="*/ 2147483646 w 20470"/>
              <a:gd name="T43" fmla="*/ 938157415 h 14293"/>
              <a:gd name="T44" fmla="*/ 2147483646 w 20470"/>
              <a:gd name="T45" fmla="*/ 900170918 h 14293"/>
              <a:gd name="T46" fmla="*/ 2147483646 w 20470"/>
              <a:gd name="T47" fmla="*/ 1076521271 h 14293"/>
              <a:gd name="T48" fmla="*/ 2147483646 w 20470"/>
              <a:gd name="T49" fmla="*/ 1035771998 h 14293"/>
              <a:gd name="T50" fmla="*/ 2147483646 w 20470"/>
              <a:gd name="T51" fmla="*/ 838470989 h 14293"/>
              <a:gd name="T52" fmla="*/ 2147483646 w 20470"/>
              <a:gd name="T53" fmla="*/ 481165494 h 14293"/>
              <a:gd name="T54" fmla="*/ 2147483646 w 20470"/>
              <a:gd name="T55" fmla="*/ 280180944 h 14293"/>
              <a:gd name="T56" fmla="*/ 2147483646 w 20470"/>
              <a:gd name="T57" fmla="*/ 241964135 h 14293"/>
              <a:gd name="T58" fmla="*/ 2147483646 w 20470"/>
              <a:gd name="T59" fmla="*/ 418544800 h 14293"/>
              <a:gd name="T60" fmla="*/ 2147483646 w 20470"/>
              <a:gd name="T61" fmla="*/ 377334904 h 14293"/>
              <a:gd name="T62" fmla="*/ 2147483646 w 20470"/>
              <a:gd name="T63" fmla="*/ 180264207 h 14293"/>
              <a:gd name="T64" fmla="*/ 2147483646 w 20470"/>
              <a:gd name="T65" fmla="*/ 0 h 14293"/>
              <a:gd name="T66" fmla="*/ 0 w 20470"/>
              <a:gd name="T67" fmla="*/ 0 h 14293"/>
              <a:gd name="T68" fmla="*/ 0 w 20470"/>
              <a:gd name="T69" fmla="*/ 2147483646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988A391-1F69-974A-8419-C8FDF0709EC2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C732B7F-BAA0-A64E-B88D-066458AEB1D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239F9A7-6A92-A846-9F47-10169A31DAA9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9A8D24-B919-E649-A40A-0ED2E325BE1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22A7C70-EEAA-B54A-8F8C-D2F9FAEDCD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80FD919-BDF5-C647-92E4-1F582B3D974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909F2D3-42A8-664C-9708-1F8A108F5057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424FB92-FC37-6943-A5DC-248AAED48F1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4DAC726-8A1B-1948-A331-3058457C2C5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1306877-0035-9E4A-8676-902F843E0B7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25C8F58D-CF64-D542-BA0E-A52299F6282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7630E89-F652-0947-837C-E1D9C71DC6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412468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0FEB988D-1805-DF42-BAAA-B48015F55D44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2147483646 h 14293"/>
              <a:gd name="T2" fmla="*/ 2147483646 w 25400"/>
              <a:gd name="T3" fmla="*/ 2147483646 h 14293"/>
              <a:gd name="T4" fmla="*/ 2147483646 w 25400"/>
              <a:gd name="T5" fmla="*/ 2147483646 h 14293"/>
              <a:gd name="T6" fmla="*/ 2147483646 w 25400"/>
              <a:gd name="T7" fmla="*/ 2147483646 h 14293"/>
              <a:gd name="T8" fmla="*/ 2147483646 w 25400"/>
              <a:gd name="T9" fmla="*/ 2147483646 h 14293"/>
              <a:gd name="T10" fmla="*/ 2147483646 w 25400"/>
              <a:gd name="T11" fmla="*/ 2147483646 h 14293"/>
              <a:gd name="T12" fmla="*/ 2147483646 w 25400"/>
              <a:gd name="T13" fmla="*/ 2147483646 h 14293"/>
              <a:gd name="T14" fmla="*/ 2147483646 w 25400"/>
              <a:gd name="T15" fmla="*/ 2147483646 h 14293"/>
              <a:gd name="T16" fmla="*/ 2147483646 w 25400"/>
              <a:gd name="T17" fmla="*/ 2147483646 h 14293"/>
              <a:gd name="T18" fmla="*/ 2147483646 w 25400"/>
              <a:gd name="T19" fmla="*/ 2147483646 h 14293"/>
              <a:gd name="T20" fmla="*/ 2147483646 w 25400"/>
              <a:gd name="T21" fmla="*/ 2147483646 h 14293"/>
              <a:gd name="T22" fmla="*/ 2147483646 w 25400"/>
              <a:gd name="T23" fmla="*/ 2147483646 h 14293"/>
              <a:gd name="T24" fmla="*/ 2147483646 w 25400"/>
              <a:gd name="T25" fmla="*/ 2147483646 h 14293"/>
              <a:gd name="T26" fmla="*/ 2147483646 w 25400"/>
              <a:gd name="T27" fmla="*/ 2147483646 h 14293"/>
              <a:gd name="T28" fmla="*/ 2147483646 w 25400"/>
              <a:gd name="T29" fmla="*/ 1795967359 h 14293"/>
              <a:gd name="T30" fmla="*/ 2147483646 w 25400"/>
              <a:gd name="T31" fmla="*/ 1594752977 h 14293"/>
              <a:gd name="T32" fmla="*/ 2147483646 w 25400"/>
              <a:gd name="T33" fmla="*/ 1556766000 h 14293"/>
              <a:gd name="T34" fmla="*/ 2147483646 w 25400"/>
              <a:gd name="T35" fmla="*/ 1734037599 h 14293"/>
              <a:gd name="T36" fmla="*/ 2147483646 w 25400"/>
              <a:gd name="T37" fmla="*/ 1693748468 h 14293"/>
              <a:gd name="T38" fmla="*/ 2147483646 w 25400"/>
              <a:gd name="T39" fmla="*/ 1496447460 h 14293"/>
              <a:gd name="T40" fmla="*/ 2147483646 w 25400"/>
              <a:gd name="T41" fmla="*/ 1139141965 h 14293"/>
              <a:gd name="T42" fmla="*/ 2147483646 w 25400"/>
              <a:gd name="T43" fmla="*/ 938157415 h 14293"/>
              <a:gd name="T44" fmla="*/ 2147483646 w 25400"/>
              <a:gd name="T45" fmla="*/ 900170918 h 14293"/>
              <a:gd name="T46" fmla="*/ 2147483646 w 25400"/>
              <a:gd name="T47" fmla="*/ 1076521271 h 14293"/>
              <a:gd name="T48" fmla="*/ 2147483646 w 25400"/>
              <a:gd name="T49" fmla="*/ 1035771998 h 14293"/>
              <a:gd name="T50" fmla="*/ 2147483646 w 25400"/>
              <a:gd name="T51" fmla="*/ 838470989 h 14293"/>
              <a:gd name="T52" fmla="*/ 2147483646 w 25400"/>
              <a:gd name="T53" fmla="*/ 481165494 h 14293"/>
              <a:gd name="T54" fmla="*/ 2147483646 w 25400"/>
              <a:gd name="T55" fmla="*/ 280180944 h 14293"/>
              <a:gd name="T56" fmla="*/ 2147483646 w 25400"/>
              <a:gd name="T57" fmla="*/ 241964135 h 14293"/>
              <a:gd name="T58" fmla="*/ 2147483646 w 25400"/>
              <a:gd name="T59" fmla="*/ 418544800 h 14293"/>
              <a:gd name="T60" fmla="*/ 2147483646 w 25400"/>
              <a:gd name="T61" fmla="*/ 422919276 h 14293"/>
              <a:gd name="T62" fmla="*/ 2147483646 w 25400"/>
              <a:gd name="T63" fmla="*/ 0 h 14293"/>
              <a:gd name="T64" fmla="*/ 0 w 25400"/>
              <a:gd name="T65" fmla="*/ 0 h 14293"/>
              <a:gd name="T66" fmla="*/ 0 w 25400"/>
              <a:gd name="T67" fmla="*/ 2147483646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EB330C6A-3042-D940-89FB-E9C87AB6D8A4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4B69375-4353-6440-95CA-FB7856A973A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81E5E26-F3C4-4247-8DC4-4B909E2C6B6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C35A74-C823-E744-AF4F-898C231052E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DFBA349-96B1-A346-BE74-19BB3B13D18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0DED2E2-D7C8-CD4F-8938-10AB88EE162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4D08EEB-14CB-0443-8654-60E66414EC34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6BF7231-5F3F-D44D-963A-00EF67B2A52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A28A515-F8C6-F94A-AD46-B7CFC02CD7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1EAD7EA-B89A-524F-AE25-995AB7E08D0A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7CF6D9E7-3105-594D-B019-FD87FEE6E90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6D2ABBEB-E90D-F34C-86DD-E514C9AD09B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105316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4B4BCA79-F285-6948-B990-8C06D70C0A5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6240358 w 20233"/>
              <a:gd name="T1" fmla="*/ 3005491 h 14300"/>
              <a:gd name="T2" fmla="*/ 6240358 w 20233"/>
              <a:gd name="T3" fmla="*/ 2147483646 h 14300"/>
              <a:gd name="T4" fmla="*/ 1735565616 w 20233"/>
              <a:gd name="T5" fmla="*/ 2147483646 h 14300"/>
              <a:gd name="T6" fmla="*/ 1734641172 w 20233"/>
              <a:gd name="T7" fmla="*/ 2147483646 h 14300"/>
              <a:gd name="T8" fmla="*/ 2147483646 w 20233"/>
              <a:gd name="T9" fmla="*/ 2147483646 h 14300"/>
              <a:gd name="T10" fmla="*/ 2147483646 w 20233"/>
              <a:gd name="T11" fmla="*/ 2147483646 h 14300"/>
              <a:gd name="T12" fmla="*/ 2147483646 w 20233"/>
              <a:gd name="T13" fmla="*/ 2147483646 h 14300"/>
              <a:gd name="T14" fmla="*/ 2147483646 w 20233"/>
              <a:gd name="T15" fmla="*/ 2100345285 h 14300"/>
              <a:gd name="T16" fmla="*/ 2147483646 w 20233"/>
              <a:gd name="T17" fmla="*/ 2101501132 h 14300"/>
              <a:gd name="T18" fmla="*/ 2147483646 w 20233"/>
              <a:gd name="T19" fmla="*/ 1680044867 h 14300"/>
              <a:gd name="T20" fmla="*/ 2147483646 w 20233"/>
              <a:gd name="T21" fmla="*/ 1681200714 h 14300"/>
              <a:gd name="T22" fmla="*/ 2147483646 w 20233"/>
              <a:gd name="T23" fmla="*/ 1259975713 h 14300"/>
              <a:gd name="T24" fmla="*/ 2147483646 w 20233"/>
              <a:gd name="T25" fmla="*/ 1261132041 h 14300"/>
              <a:gd name="T26" fmla="*/ 2147483646 w 20233"/>
              <a:gd name="T27" fmla="*/ 839675775 h 14300"/>
              <a:gd name="T28" fmla="*/ 2147483646 w 20233"/>
              <a:gd name="T29" fmla="*/ 840831622 h 14300"/>
              <a:gd name="T30" fmla="*/ 2147483646 w 20233"/>
              <a:gd name="T31" fmla="*/ 419606622 h 14300"/>
              <a:gd name="T32" fmla="*/ 2147483646 w 20233"/>
              <a:gd name="T33" fmla="*/ 420762469 h 14300"/>
              <a:gd name="T34" fmla="*/ 2147483646 w 20233"/>
              <a:gd name="T35" fmla="*/ 0 h 14300"/>
              <a:gd name="T36" fmla="*/ 6240358 w 20233"/>
              <a:gd name="T37" fmla="*/ 300549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2313928A-4159-8641-9E53-DDE0EA64767A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6D13761-C54D-4345-9CCA-2F3EC2A6921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AF7ADAC-1A0B-F24B-9CF2-27320C104BC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C880DE-68B1-AE45-AF76-625E3ADE33B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962A604-A3DF-1D49-8F4B-B48EC22788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8DBFD0D-C45A-9A4C-AA7C-BE87E113B7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76036EB-A85E-BB47-A383-2B3FB48CBB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10537C06-4F34-FB4E-9BB2-65559D82A03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6D672AE-62B9-0147-A156-DD83054038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9E86A0C-53B6-A44F-9A13-6455C2BCC288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A8A2E02-21AB-A146-B5DC-1C8CCDE40D2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DF6EB33-EA17-1049-8EB2-3B7570C7B5C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960871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08F3BDFA-7F8A-FF47-9910-2D3836D7F582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147483646 h 14300"/>
              <a:gd name="T12" fmla="*/ 2147483646 w 25400"/>
              <a:gd name="T13" fmla="*/ 2147483646 h 14300"/>
              <a:gd name="T14" fmla="*/ 2147483646 w 25400"/>
              <a:gd name="T15" fmla="*/ 2089526133 h 14300"/>
              <a:gd name="T16" fmla="*/ 2147483646 w 25400"/>
              <a:gd name="T17" fmla="*/ 2090676167 h 14300"/>
              <a:gd name="T18" fmla="*/ 2147483646 w 25400"/>
              <a:gd name="T19" fmla="*/ 1671390996 h 14300"/>
              <a:gd name="T20" fmla="*/ 2147483646 w 25400"/>
              <a:gd name="T21" fmla="*/ 1672541030 h 14300"/>
              <a:gd name="T22" fmla="*/ 2147483646 w 25400"/>
              <a:gd name="T23" fmla="*/ 1253485577 h 14300"/>
              <a:gd name="T24" fmla="*/ 2147483646 w 25400"/>
              <a:gd name="T25" fmla="*/ 1254635611 h 14300"/>
              <a:gd name="T26" fmla="*/ 2147483646 w 25400"/>
              <a:gd name="T27" fmla="*/ 835350440 h 14300"/>
              <a:gd name="T28" fmla="*/ 2147483646 w 25400"/>
              <a:gd name="T29" fmla="*/ 836500474 h 14300"/>
              <a:gd name="T30" fmla="*/ 2147483646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18A6C73-D388-174A-A6D4-F546679200C0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D06D49F-1E6E-E445-B1CE-3A97E053305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BCF2D22-53EF-664C-86F2-8AC41D4E726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1C52E2-7ABF-F945-BBBF-84D2E7C6AE2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7385514-CBA1-F74D-BB1D-2357DBF100B8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80C3A02-FD0B-B343-A688-0021D4D435A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D5727D6-ECDB-5041-8F7E-6D6B8422A1B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25622E2-5921-F346-A578-34FBE7C6BA5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1DE4D10-57C5-1C4F-90DC-2D22202282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DA91A8E-8F28-834D-9256-9FAB624EEA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5F6EC6E-488A-7C4C-9822-49E16AD308F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B976A9F-F8D8-2A40-A443-37200EA8D9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467727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3AF7D-F10A-4A09-8FAD-69B2CFEE80FC}" type="datetime1">
              <a:rPr lang="fi-FI" smtClean="0"/>
              <a:t>15.11.2023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E425D-A6DD-4648-A165-82C1A708B69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774348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EB79A76-0630-43F2-82C2-CFB02193FAA6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588AB8F-B7D9-4D3C-8CB1-8F31B5A2D90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533139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BD20C09-47DF-492E-ABB8-40A7432A033B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D8E7E15-BC67-4A57-9F3E-73221A7A20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443144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04D8B35-A3A3-4A25-95F8-CC408A53CCDC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4BC1488-E26C-4908-BE3B-E7AFEB66A7C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781413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8FA1073-424E-4F59-B037-56BF23595462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EC727FA-263F-4D79-A8E2-DAE7451BCDF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727603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CE252F-A504-4A90-8DC6-80F17DB6D769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7157EE5-C78F-4E32-ACA6-76689E4ACC2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7148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6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1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DE2393A-2895-456D-A2E9-7EAF4D41AF26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413F325-89FA-405B-9362-7F2EBF1E82C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049607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36BC621-7F22-419C-AB75-C374C98F0B53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7E69A92-DFED-4861-BFD8-C370408BD03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188135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DA5B5-1584-48AB-B8D3-1118A149D8ED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73794-49B4-42ED-B0B7-5A5A6990E54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681135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107277 w 2460"/>
              <a:gd name="T1" fmla="*/ 0 h 14300"/>
              <a:gd name="T2" fmla="*/ 0 w 2460"/>
              <a:gd name="T3" fmla="*/ 340023 h 14300"/>
              <a:gd name="T4" fmla="*/ 115492 w 2460"/>
              <a:gd name="T5" fmla="*/ 771645 h 14300"/>
              <a:gd name="T6" fmla="*/ 0 w 2460"/>
              <a:gd name="T7" fmla="*/ 1203267 h 14300"/>
              <a:gd name="T8" fmla="*/ 115492 w 2460"/>
              <a:gd name="T9" fmla="*/ 1634890 h 14300"/>
              <a:gd name="T10" fmla="*/ 0 w 2460"/>
              <a:gd name="T11" fmla="*/ 2066032 h 14300"/>
              <a:gd name="T12" fmla="*/ 115492 w 2460"/>
              <a:gd name="T13" fmla="*/ 2497655 h 14300"/>
              <a:gd name="T14" fmla="*/ 115492 w 2460"/>
              <a:gd name="T15" fmla="*/ 2519716 h 14300"/>
              <a:gd name="T16" fmla="*/ 0 w 2460"/>
              <a:gd name="T17" fmla="*/ 2951338 h 14300"/>
              <a:gd name="T18" fmla="*/ 115492 w 2460"/>
              <a:gd name="T19" fmla="*/ 3382481 h 14300"/>
              <a:gd name="T20" fmla="*/ 0 w 2460"/>
              <a:gd name="T21" fmla="*/ 3814103 h 14300"/>
              <a:gd name="T22" fmla="*/ 115492 w 2460"/>
              <a:gd name="T23" fmla="*/ 4245725 h 14300"/>
              <a:gd name="T24" fmla="*/ 0 w 2460"/>
              <a:gd name="T25" fmla="*/ 4676868 h 14300"/>
              <a:gd name="T26" fmla="*/ 115492 w 2460"/>
              <a:gd name="T27" fmla="*/ 5108491 h 14300"/>
              <a:gd name="T28" fmla="*/ 0 w 2460"/>
              <a:gd name="T29" fmla="*/ 5540113 h 14300"/>
              <a:gd name="T30" fmla="*/ 115492 w 2460"/>
              <a:gd name="T31" fmla="*/ 5971256 h 14300"/>
              <a:gd name="T32" fmla="*/ 0 w 2460"/>
              <a:gd name="T33" fmla="*/ 6402878 h 14300"/>
              <a:gd name="T34" fmla="*/ 115492 w 2460"/>
              <a:gd name="T35" fmla="*/ 6834501 h 14300"/>
              <a:gd name="T36" fmla="*/ 115009 w 2460"/>
              <a:gd name="T37" fmla="*/ 6858000 h 14300"/>
              <a:gd name="T38" fmla="*/ 1188749 w 2460"/>
              <a:gd name="T39" fmla="*/ 6858000 h 14300"/>
              <a:gd name="T40" fmla="*/ 1188749 w 2460"/>
              <a:gd name="T41" fmla="*/ 0 h 14300"/>
              <a:gd name="T42" fmla="*/ 107277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6293" y="1195388"/>
            <a:ext cx="11234738" cy="49799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BC22-EA55-4DF8-9E84-EB8AE7708F40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77044-0F67-48C5-8D65-FA552B6BEBA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091730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77575" y="0"/>
            <a:ext cx="1112838" cy="6858000"/>
          </a:xfrm>
          <a:custGeom>
            <a:avLst/>
            <a:gdLst>
              <a:gd name="T0" fmla="*/ 30426 w 2304"/>
              <a:gd name="T1" fmla="*/ 0 h 14300"/>
              <a:gd name="T2" fmla="*/ 18352 w 2304"/>
              <a:gd name="T3" fmla="*/ 11990 h 14300"/>
              <a:gd name="T4" fmla="*/ 286395 w 2304"/>
              <a:gd name="T5" fmla="*/ 276718 h 14300"/>
              <a:gd name="T6" fmla="*/ 18352 w 2304"/>
              <a:gd name="T7" fmla="*/ 540967 h 14300"/>
              <a:gd name="T8" fmla="*/ 268042 w 2304"/>
              <a:gd name="T9" fmla="*/ 787951 h 14300"/>
              <a:gd name="T10" fmla="*/ 0 w 2304"/>
              <a:gd name="T11" fmla="*/ 1052199 h 14300"/>
              <a:gd name="T12" fmla="*/ 268042 w 2304"/>
              <a:gd name="T13" fmla="*/ 1316928 h 14300"/>
              <a:gd name="T14" fmla="*/ 0 w 2304"/>
              <a:gd name="T15" fmla="*/ 1581656 h 14300"/>
              <a:gd name="T16" fmla="*/ 268042 w 2304"/>
              <a:gd name="T17" fmla="*/ 1846385 h 14300"/>
              <a:gd name="T18" fmla="*/ 0 w 2304"/>
              <a:gd name="T19" fmla="*/ 2111113 h 14300"/>
              <a:gd name="T20" fmla="*/ 268042 w 2304"/>
              <a:gd name="T21" fmla="*/ 2375841 h 14300"/>
              <a:gd name="T22" fmla="*/ 0 w 2304"/>
              <a:gd name="T23" fmla="*/ 2640570 h 14300"/>
              <a:gd name="T24" fmla="*/ 268042 w 2304"/>
              <a:gd name="T25" fmla="*/ 2905298 h 14300"/>
              <a:gd name="T26" fmla="*/ 0 w 2304"/>
              <a:gd name="T27" fmla="*/ 3170027 h 14300"/>
              <a:gd name="T28" fmla="*/ 281082 w 2304"/>
              <a:gd name="T29" fmla="*/ 3447704 h 14300"/>
              <a:gd name="T30" fmla="*/ 18352 w 2304"/>
              <a:gd name="T31" fmla="*/ 3706677 h 14300"/>
              <a:gd name="T32" fmla="*/ 286395 w 2304"/>
              <a:gd name="T33" fmla="*/ 3971405 h 14300"/>
              <a:gd name="T34" fmla="*/ 18352 w 2304"/>
              <a:gd name="T35" fmla="*/ 4236134 h 14300"/>
              <a:gd name="T36" fmla="*/ 286395 w 2304"/>
              <a:gd name="T37" fmla="*/ 4500862 h 14300"/>
              <a:gd name="T38" fmla="*/ 18352 w 2304"/>
              <a:gd name="T39" fmla="*/ 4765591 h 14300"/>
              <a:gd name="T40" fmla="*/ 286395 w 2304"/>
              <a:gd name="T41" fmla="*/ 5030319 h 14300"/>
              <a:gd name="T42" fmla="*/ 18352 w 2304"/>
              <a:gd name="T43" fmla="*/ 5295047 h 14300"/>
              <a:gd name="T44" fmla="*/ 268042 w 2304"/>
              <a:gd name="T45" fmla="*/ 5541552 h 14300"/>
              <a:gd name="T46" fmla="*/ 0 w 2304"/>
              <a:gd name="T47" fmla="*/ 5806280 h 14300"/>
              <a:gd name="T48" fmla="*/ 268042 w 2304"/>
              <a:gd name="T49" fmla="*/ 6071009 h 14300"/>
              <a:gd name="T50" fmla="*/ 0 w 2304"/>
              <a:gd name="T51" fmla="*/ 6335737 h 14300"/>
              <a:gd name="T52" fmla="*/ 268042 w 2304"/>
              <a:gd name="T53" fmla="*/ 6600465 h 14300"/>
              <a:gd name="T54" fmla="*/ 7244 w 2304"/>
              <a:gd name="T55" fmla="*/ 6858000 h 14300"/>
              <a:gd name="T56" fmla="*/ 1112737 w 2304"/>
              <a:gd name="T57" fmla="*/ 6858000 h 14300"/>
              <a:gd name="T58" fmla="*/ 1112737 w 2304"/>
              <a:gd name="T59" fmla="*/ 0 h 14300"/>
              <a:gd name="T60" fmla="*/ 30426 w 2304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40828-201A-4555-A37F-D11ED366687E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364F5-493A-429D-BDDA-DBEAE6D72BC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194276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>
            <a:spLocks noChangeAspect="1"/>
          </p:cNvSpPr>
          <p:nvPr/>
        </p:nvSpPr>
        <p:spPr bwMode="auto">
          <a:xfrm>
            <a:off x="10964863" y="0"/>
            <a:ext cx="1228725" cy="6858000"/>
          </a:xfrm>
          <a:custGeom>
            <a:avLst/>
            <a:gdLst>
              <a:gd name="T0" fmla="*/ 0 w 2539"/>
              <a:gd name="T1" fmla="*/ 4225103 h 14300"/>
              <a:gd name="T2" fmla="*/ 0 w 2539"/>
              <a:gd name="T3" fmla="*/ 4225103 h 14300"/>
              <a:gd name="T4" fmla="*/ 174239 w 2539"/>
              <a:gd name="T5" fmla="*/ 4488393 h 14300"/>
              <a:gd name="T6" fmla="*/ 0 w 2539"/>
              <a:gd name="T7" fmla="*/ 4751683 h 14300"/>
              <a:gd name="T8" fmla="*/ 0 w 2539"/>
              <a:gd name="T9" fmla="*/ 4752642 h 14300"/>
              <a:gd name="T10" fmla="*/ 0 w 2539"/>
              <a:gd name="T11" fmla="*/ 4753122 h 14300"/>
              <a:gd name="T12" fmla="*/ 174239 w 2539"/>
              <a:gd name="T13" fmla="*/ 5016411 h 14300"/>
              <a:gd name="T14" fmla="*/ 0 w 2539"/>
              <a:gd name="T15" fmla="*/ 5279701 h 14300"/>
              <a:gd name="T16" fmla="*/ 0 w 2539"/>
              <a:gd name="T17" fmla="*/ 5279701 h 14300"/>
              <a:gd name="T18" fmla="*/ 0 w 2539"/>
              <a:gd name="T19" fmla="*/ 5281140 h 14300"/>
              <a:gd name="T20" fmla="*/ 175691 w 2539"/>
              <a:gd name="T21" fmla="*/ 5544909 h 14300"/>
              <a:gd name="T22" fmla="*/ 0 w 2539"/>
              <a:gd name="T23" fmla="*/ 5809158 h 14300"/>
              <a:gd name="T24" fmla="*/ 175691 w 2539"/>
              <a:gd name="T25" fmla="*/ 6072927 h 14300"/>
              <a:gd name="T26" fmla="*/ 0 w 2539"/>
              <a:gd name="T27" fmla="*/ 6337176 h 14300"/>
              <a:gd name="T28" fmla="*/ 175691 w 2539"/>
              <a:gd name="T29" fmla="*/ 6600945 h 14300"/>
              <a:gd name="T30" fmla="*/ 0 w 2539"/>
              <a:gd name="T31" fmla="*/ 6858000 h 14300"/>
              <a:gd name="T32" fmla="*/ 1228866 w 2539"/>
              <a:gd name="T33" fmla="*/ 6858000 h 14300"/>
              <a:gd name="T34" fmla="*/ 1228866 w 2539"/>
              <a:gd name="T35" fmla="*/ 0 h 14300"/>
              <a:gd name="T36" fmla="*/ 0 w 2539"/>
              <a:gd name="T37" fmla="*/ 0 h 14300"/>
              <a:gd name="T38" fmla="*/ 175691 w 2539"/>
              <a:gd name="T39" fmla="*/ 264249 h 14300"/>
              <a:gd name="T40" fmla="*/ 0 w 2539"/>
              <a:gd name="T41" fmla="*/ 528018 h 14300"/>
              <a:gd name="T42" fmla="*/ 175691 w 2539"/>
              <a:gd name="T43" fmla="*/ 791787 h 14300"/>
              <a:gd name="T44" fmla="*/ 0 w 2539"/>
              <a:gd name="T45" fmla="*/ 1056036 h 14300"/>
              <a:gd name="T46" fmla="*/ 175691 w 2539"/>
              <a:gd name="T47" fmla="*/ 1319805 h 14300"/>
              <a:gd name="T48" fmla="*/ 0 w 2539"/>
              <a:gd name="T49" fmla="*/ 1584054 h 14300"/>
              <a:gd name="T50" fmla="*/ 175691 w 2539"/>
              <a:gd name="T51" fmla="*/ 1847823 h 14300"/>
              <a:gd name="T52" fmla="*/ 0 w 2539"/>
              <a:gd name="T53" fmla="*/ 2112072 h 14300"/>
              <a:gd name="T54" fmla="*/ 175691 w 2539"/>
              <a:gd name="T55" fmla="*/ 2375841 h 14300"/>
              <a:gd name="T56" fmla="*/ 0 w 2539"/>
              <a:gd name="T57" fmla="*/ 2640090 h 14300"/>
              <a:gd name="T58" fmla="*/ 175691 w 2539"/>
              <a:gd name="T59" fmla="*/ 2903859 h 14300"/>
              <a:gd name="T60" fmla="*/ 0 w 2539"/>
              <a:gd name="T61" fmla="*/ 3168108 h 14300"/>
              <a:gd name="T62" fmla="*/ 175691 w 2539"/>
              <a:gd name="T63" fmla="*/ 3431877 h 14300"/>
              <a:gd name="T64" fmla="*/ 0 w 2539"/>
              <a:gd name="T65" fmla="*/ 3695647 h 14300"/>
              <a:gd name="T66" fmla="*/ 175691 w 2539"/>
              <a:gd name="T67" fmla="*/ 3959896 h 14300"/>
              <a:gd name="T68" fmla="*/ 0 w 2539"/>
              <a:gd name="T69" fmla="*/ 4223665 h 14300"/>
              <a:gd name="T70" fmla="*/ 0 w 2539"/>
              <a:gd name="T71" fmla="*/ 4225103 h 14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1BC46-6E15-4E8E-BEC5-6540C60B0712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C48E6-FCC9-45BB-9E32-415EDD07ABB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860765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16306 h 14300"/>
              <a:gd name="T2" fmla="*/ 212647 w 2700"/>
              <a:gd name="T3" fmla="*/ 144354 h 14300"/>
              <a:gd name="T4" fmla="*/ 212647 w 2700"/>
              <a:gd name="T5" fmla="*/ 290626 h 14300"/>
              <a:gd name="T6" fmla="*/ 0 w 2700"/>
              <a:gd name="T7" fmla="*/ 418674 h 14300"/>
              <a:gd name="T8" fmla="*/ 212647 w 2700"/>
              <a:gd name="T9" fmla="*/ 546722 h 14300"/>
              <a:gd name="T10" fmla="*/ 212647 w 2700"/>
              <a:gd name="T11" fmla="*/ 692994 h 14300"/>
              <a:gd name="T12" fmla="*/ 0 w 2700"/>
              <a:gd name="T13" fmla="*/ 820083 h 14300"/>
              <a:gd name="T14" fmla="*/ 212647 w 2700"/>
              <a:gd name="T15" fmla="*/ 948130 h 14300"/>
              <a:gd name="T16" fmla="*/ 212647 w 2700"/>
              <a:gd name="T17" fmla="*/ 1094403 h 14300"/>
              <a:gd name="T18" fmla="*/ 0 w 2700"/>
              <a:gd name="T19" fmla="*/ 1221971 h 14300"/>
              <a:gd name="T20" fmla="*/ 212647 w 2700"/>
              <a:gd name="T21" fmla="*/ 1350019 h 14300"/>
              <a:gd name="T22" fmla="*/ 212647 w 2700"/>
              <a:gd name="T23" fmla="*/ 1496291 h 14300"/>
              <a:gd name="T24" fmla="*/ 0 w 2700"/>
              <a:gd name="T25" fmla="*/ 1624339 h 14300"/>
              <a:gd name="T26" fmla="*/ 212647 w 2700"/>
              <a:gd name="T27" fmla="*/ 1752387 h 14300"/>
              <a:gd name="T28" fmla="*/ 212647 w 2700"/>
              <a:gd name="T29" fmla="*/ 1898659 h 14300"/>
              <a:gd name="T30" fmla="*/ 0 w 2700"/>
              <a:gd name="T31" fmla="*/ 2026707 h 14300"/>
              <a:gd name="T32" fmla="*/ 212647 w 2700"/>
              <a:gd name="T33" fmla="*/ 2154755 h 14300"/>
              <a:gd name="T34" fmla="*/ 212647 w 2700"/>
              <a:gd name="T35" fmla="*/ 2301027 h 14300"/>
              <a:gd name="T36" fmla="*/ 0 w 2700"/>
              <a:gd name="T37" fmla="*/ 2429554 h 14300"/>
              <a:gd name="T38" fmla="*/ 212647 w 2700"/>
              <a:gd name="T39" fmla="*/ 2557602 h 14300"/>
              <a:gd name="T40" fmla="*/ 212647 w 2700"/>
              <a:gd name="T41" fmla="*/ 2703874 h 14300"/>
              <a:gd name="T42" fmla="*/ 0 w 2700"/>
              <a:gd name="T43" fmla="*/ 2831443 h 14300"/>
              <a:gd name="T44" fmla="*/ 212647 w 2700"/>
              <a:gd name="T45" fmla="*/ 2959970 h 14300"/>
              <a:gd name="T46" fmla="*/ 212647 w 2700"/>
              <a:gd name="T47" fmla="*/ 3105763 h 14300"/>
              <a:gd name="T48" fmla="*/ 0 w 2700"/>
              <a:gd name="T49" fmla="*/ 3232852 h 14300"/>
              <a:gd name="T50" fmla="*/ 212647 w 2700"/>
              <a:gd name="T51" fmla="*/ 3360900 h 14300"/>
              <a:gd name="T52" fmla="*/ 212647 w 2700"/>
              <a:gd name="T53" fmla="*/ 3507172 h 14300"/>
              <a:gd name="T54" fmla="*/ 0 w 2700"/>
              <a:gd name="T55" fmla="*/ 3635220 h 14300"/>
              <a:gd name="T56" fmla="*/ 212647 w 2700"/>
              <a:gd name="T57" fmla="*/ 3763268 h 14300"/>
              <a:gd name="T58" fmla="*/ 212647 w 2700"/>
              <a:gd name="T59" fmla="*/ 3909540 h 14300"/>
              <a:gd name="T60" fmla="*/ 0 w 2700"/>
              <a:gd name="T61" fmla="*/ 4037588 h 14300"/>
              <a:gd name="T62" fmla="*/ 212647 w 2700"/>
              <a:gd name="T63" fmla="*/ 4165636 h 14300"/>
              <a:gd name="T64" fmla="*/ 212647 w 2700"/>
              <a:gd name="T65" fmla="*/ 4311908 h 14300"/>
              <a:gd name="T66" fmla="*/ 0 w 2700"/>
              <a:gd name="T67" fmla="*/ 4439476 h 14300"/>
              <a:gd name="T68" fmla="*/ 212647 w 2700"/>
              <a:gd name="T69" fmla="*/ 4568003 h 14300"/>
              <a:gd name="T70" fmla="*/ 262425 w 2700"/>
              <a:gd name="T71" fmla="*/ 4655287 h 14300"/>
              <a:gd name="T72" fmla="*/ 44463 w 2700"/>
              <a:gd name="T73" fmla="*/ 4785733 h 14300"/>
              <a:gd name="T74" fmla="*/ 48812 w 2700"/>
              <a:gd name="T75" fmla="*/ 4928648 h 14300"/>
              <a:gd name="T76" fmla="*/ 262425 w 2700"/>
              <a:gd name="T77" fmla="*/ 5058135 h 14300"/>
              <a:gd name="T78" fmla="*/ 46396 w 2700"/>
              <a:gd name="T79" fmla="*/ 5187621 h 14300"/>
              <a:gd name="T80" fmla="*/ 48812 w 2700"/>
              <a:gd name="T81" fmla="*/ 5331016 h 14300"/>
              <a:gd name="T82" fmla="*/ 262425 w 2700"/>
              <a:gd name="T83" fmla="*/ 5460023 h 14300"/>
              <a:gd name="T84" fmla="*/ 46396 w 2700"/>
              <a:gd name="T85" fmla="*/ 5589510 h 14300"/>
              <a:gd name="T86" fmla="*/ 48812 w 2700"/>
              <a:gd name="T87" fmla="*/ 5732425 h 14300"/>
              <a:gd name="T88" fmla="*/ 262425 w 2700"/>
              <a:gd name="T89" fmla="*/ 5861432 h 14300"/>
              <a:gd name="T90" fmla="*/ 46396 w 2700"/>
              <a:gd name="T91" fmla="*/ 5991398 h 14300"/>
              <a:gd name="T92" fmla="*/ 48812 w 2700"/>
              <a:gd name="T93" fmla="*/ 6134793 h 14300"/>
              <a:gd name="T94" fmla="*/ 262425 w 2700"/>
              <a:gd name="T95" fmla="*/ 6263800 h 14300"/>
              <a:gd name="T96" fmla="*/ 46396 w 2700"/>
              <a:gd name="T97" fmla="*/ 6393287 h 14300"/>
              <a:gd name="T98" fmla="*/ 48812 w 2700"/>
              <a:gd name="T99" fmla="*/ 6537161 h 14300"/>
              <a:gd name="T100" fmla="*/ 262425 w 2700"/>
              <a:gd name="T101" fmla="*/ 6666168 h 14300"/>
              <a:gd name="T102" fmla="*/ 46396 w 2700"/>
              <a:gd name="T103" fmla="*/ 6795655 h 14300"/>
              <a:gd name="T104" fmla="*/ 1304878 w 2700"/>
              <a:gd name="T105" fmla="*/ 6858000 h 14300"/>
              <a:gd name="T106" fmla="*/ 1450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625D4-D213-4709-9CD5-537B086F7AB1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3F03B-4900-4D1C-BB30-A3FD43312D7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964513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175739 w 2658"/>
              <a:gd name="T1" fmla="*/ 0 h 14271"/>
              <a:gd name="T2" fmla="*/ 0 w 2658"/>
              <a:gd name="T3" fmla="*/ 263825 h 14271"/>
              <a:gd name="T4" fmla="*/ 175739 w 2658"/>
              <a:gd name="T5" fmla="*/ 527649 h 14271"/>
              <a:gd name="T6" fmla="*/ 0 w 2658"/>
              <a:gd name="T7" fmla="*/ 791474 h 14271"/>
              <a:gd name="T8" fmla="*/ 175739 w 2658"/>
              <a:gd name="T9" fmla="*/ 1055299 h 14271"/>
              <a:gd name="T10" fmla="*/ 0 w 2658"/>
              <a:gd name="T11" fmla="*/ 1319123 h 14271"/>
              <a:gd name="T12" fmla="*/ 175739 w 2658"/>
              <a:gd name="T13" fmla="*/ 1582468 h 14271"/>
              <a:gd name="T14" fmla="*/ 0 w 2658"/>
              <a:gd name="T15" fmla="*/ 1846292 h 14271"/>
              <a:gd name="T16" fmla="*/ 175739 w 2658"/>
              <a:gd name="T17" fmla="*/ 2110117 h 14271"/>
              <a:gd name="T18" fmla="*/ 0 w 2658"/>
              <a:gd name="T19" fmla="*/ 2373942 h 14271"/>
              <a:gd name="T20" fmla="*/ 175739 w 2658"/>
              <a:gd name="T21" fmla="*/ 2637766 h 14271"/>
              <a:gd name="T22" fmla="*/ 0 w 2658"/>
              <a:gd name="T23" fmla="*/ 2901591 h 14271"/>
              <a:gd name="T24" fmla="*/ 175739 w 2658"/>
              <a:gd name="T25" fmla="*/ 3165416 h 14271"/>
              <a:gd name="T26" fmla="*/ 0 w 2658"/>
              <a:gd name="T27" fmla="*/ 3429240 h 14271"/>
              <a:gd name="T28" fmla="*/ 175739 w 2658"/>
              <a:gd name="T29" fmla="*/ 3693065 h 14271"/>
              <a:gd name="T30" fmla="*/ 0 w 2658"/>
              <a:gd name="T31" fmla="*/ 3956890 h 14271"/>
              <a:gd name="T32" fmla="*/ 175739 w 2658"/>
              <a:gd name="T33" fmla="*/ 4220234 h 14271"/>
              <a:gd name="T34" fmla="*/ 0 w 2658"/>
              <a:gd name="T35" fmla="*/ 4484058 h 14271"/>
              <a:gd name="T36" fmla="*/ 175739 w 2658"/>
              <a:gd name="T37" fmla="*/ 4747883 h 14271"/>
              <a:gd name="T38" fmla="*/ 0 w 2658"/>
              <a:gd name="T39" fmla="*/ 5011708 h 14271"/>
              <a:gd name="T40" fmla="*/ 175739 w 2658"/>
              <a:gd name="T41" fmla="*/ 5275532 h 14271"/>
              <a:gd name="T42" fmla="*/ 0 w 2658"/>
              <a:gd name="T43" fmla="*/ 5539357 h 14271"/>
              <a:gd name="T44" fmla="*/ 175739 w 2658"/>
              <a:gd name="T45" fmla="*/ 5803182 h 14271"/>
              <a:gd name="T46" fmla="*/ 0 w 2658"/>
              <a:gd name="T47" fmla="*/ 6067007 h 14271"/>
              <a:gd name="T48" fmla="*/ 175739 w 2658"/>
              <a:gd name="T49" fmla="*/ 6330831 h 14271"/>
              <a:gd name="T50" fmla="*/ 0 w 2658"/>
              <a:gd name="T51" fmla="*/ 6594175 h 14271"/>
              <a:gd name="T52" fmla="*/ 175739 w 2658"/>
              <a:gd name="T53" fmla="*/ 6858000 h 14271"/>
              <a:gd name="T54" fmla="*/ 1290370 w 2658"/>
              <a:gd name="T55" fmla="*/ 6858000 h 14271"/>
              <a:gd name="T56" fmla="*/ 1290370 w 2658"/>
              <a:gd name="T57" fmla="*/ 481 h 14271"/>
              <a:gd name="T58" fmla="*/ 17573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BDFB1-5F90-4B76-8D3E-7638FE3770E6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474CD-2B3D-4D9D-9C22-95A5C46A2C8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048417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184BB-8BF5-4388-BBE9-AE75D3F30CF4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80B34-29B4-48D0-A481-4DBFF0CCD3E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999063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2A85-DA2D-4755-BCFB-35DE6F083BDB}" type="datetime1">
              <a:rPr lang="fi-FI" smtClean="0"/>
              <a:t>15.11.2023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075F2-5606-4DC3-A4D4-E105F2A7297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818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white">
          <a:xfrm>
            <a:off x="0" y="0"/>
            <a:ext cx="12192000" cy="3888500"/>
          </a:xfrm>
          <a:custGeom>
            <a:avLst/>
            <a:gdLst>
              <a:gd name="T0" fmla="*/ 0 w 25400"/>
              <a:gd name="T1" fmla="*/ 6386 h 8063"/>
              <a:gd name="T2" fmla="*/ 2540 w 25400"/>
              <a:gd name="T3" fmla="*/ 8063 h 8063"/>
              <a:gd name="T4" fmla="*/ 5080 w 25400"/>
              <a:gd name="T5" fmla="*/ 6386 h 8063"/>
              <a:gd name="T6" fmla="*/ 7620 w 25400"/>
              <a:gd name="T7" fmla="*/ 8063 h 8063"/>
              <a:gd name="T8" fmla="*/ 10160 w 25400"/>
              <a:gd name="T9" fmla="*/ 6386 h 8063"/>
              <a:gd name="T10" fmla="*/ 12700 w 25400"/>
              <a:gd name="T11" fmla="*/ 8063 h 8063"/>
              <a:gd name="T12" fmla="*/ 15240 w 25400"/>
              <a:gd name="T13" fmla="*/ 6386 h 8063"/>
              <a:gd name="T14" fmla="*/ 17780 w 25400"/>
              <a:gd name="T15" fmla="*/ 8063 h 8063"/>
              <a:gd name="T16" fmla="*/ 20320 w 25400"/>
              <a:gd name="T17" fmla="*/ 6386 h 8063"/>
              <a:gd name="T18" fmla="*/ 22860 w 25400"/>
              <a:gd name="T19" fmla="*/ 8063 h 8063"/>
              <a:gd name="T20" fmla="*/ 25400 w 25400"/>
              <a:gd name="T21" fmla="*/ 6386 h 8063"/>
              <a:gd name="T22" fmla="*/ 25400 w 25400"/>
              <a:gd name="T23" fmla="*/ 0 h 8063"/>
              <a:gd name="T24" fmla="*/ 0 w 25400"/>
              <a:gd name="T25" fmla="*/ 0 h 8063"/>
              <a:gd name="T26" fmla="*/ 0 w 25400"/>
              <a:gd name="T27" fmla="*/ 6386 h 8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01518-D399-4D5A-BF90-99EEC5B38BA5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A07DC-82F9-4694-9923-BE5AE724E85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206218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C6C70-1433-4A36-BA23-00118C090BF6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0014B-8F52-4CB7-B903-8FD589AF428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123424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026AE-5921-4EAC-A2B3-1DB37A3000BA}" type="datetime1">
              <a:rPr lang="fi-FI" smtClean="0"/>
              <a:t>15.11.2023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AD739-87BB-49D5-88C0-A773F4CE44E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0695659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D1417-35BF-4796-8E44-BEED11695F5B}" type="datetime1">
              <a:rPr lang="fi-FI" smtClean="0"/>
              <a:t>15.11.2023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6F748-B95E-4A92-AEAE-50C8408D37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894113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0" name="Päivämäärän paikkamerkki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4199-3512-43EE-B645-0ECD7FCEE8F6}" type="datetime1">
              <a:rPr lang="fi-FI" smtClean="0"/>
              <a:t>15.11.2023</a:t>
            </a:fld>
            <a:endParaRPr lang="fi-FI"/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FAA52-2829-4491-A9AD-B02D086F3A1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684914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0" y="5199063"/>
            <a:ext cx="12193588" cy="1646237"/>
          </a:xfrm>
          <a:custGeom>
            <a:avLst/>
            <a:gdLst>
              <a:gd name="T0" fmla="*/ 12193200 w 25400"/>
              <a:gd name="T1" fmla="*/ 87335 h 3411"/>
              <a:gd name="T2" fmla="*/ 11746276 w 25400"/>
              <a:gd name="T3" fmla="*/ 217131 h 3411"/>
              <a:gd name="T4" fmla="*/ 11704992 w 25400"/>
              <a:gd name="T5" fmla="*/ 217131 h 3411"/>
              <a:gd name="T6" fmla="*/ 10892272 w 25400"/>
              <a:gd name="T7" fmla="*/ 0 h 3411"/>
              <a:gd name="T8" fmla="*/ 10079552 w 25400"/>
              <a:gd name="T9" fmla="*/ 217131 h 3411"/>
              <a:gd name="T10" fmla="*/ 9266832 w 25400"/>
              <a:gd name="T11" fmla="*/ 0 h 3411"/>
              <a:gd name="T12" fmla="*/ 8454112 w 25400"/>
              <a:gd name="T13" fmla="*/ 217131 h 3411"/>
              <a:gd name="T14" fmla="*/ 7641872 w 25400"/>
              <a:gd name="T15" fmla="*/ 0 h 3411"/>
              <a:gd name="T16" fmla="*/ 6829152 w 25400"/>
              <a:gd name="T17" fmla="*/ 217131 h 3411"/>
              <a:gd name="T18" fmla="*/ 6016432 w 25400"/>
              <a:gd name="T19" fmla="*/ 0 h 3411"/>
              <a:gd name="T20" fmla="*/ 5203712 w 25400"/>
              <a:gd name="T21" fmla="*/ 217131 h 3411"/>
              <a:gd name="T22" fmla="*/ 4390992 w 25400"/>
              <a:gd name="T23" fmla="*/ 0 h 3411"/>
              <a:gd name="T24" fmla="*/ 3578272 w 25400"/>
              <a:gd name="T25" fmla="*/ 217131 h 3411"/>
              <a:gd name="T26" fmla="*/ 2765552 w 25400"/>
              <a:gd name="T27" fmla="*/ 0 h 3411"/>
              <a:gd name="T28" fmla="*/ 1952832 w 25400"/>
              <a:gd name="T29" fmla="*/ 217131 h 3411"/>
              <a:gd name="T30" fmla="*/ 1140592 w 25400"/>
              <a:gd name="T31" fmla="*/ 0 h 3411"/>
              <a:gd name="T32" fmla="*/ 327872 w 25400"/>
              <a:gd name="T33" fmla="*/ 217131 h 3411"/>
              <a:gd name="T34" fmla="*/ 0 w 25400"/>
              <a:gd name="T35" fmla="*/ 148614 h 3411"/>
              <a:gd name="T36" fmla="*/ 0 w 25400"/>
              <a:gd name="T37" fmla="*/ 1645854 h 3411"/>
              <a:gd name="T38" fmla="*/ 12193200 w 25400"/>
              <a:gd name="T39" fmla="*/ 1645854 h 3411"/>
              <a:gd name="T40" fmla="*/ 12193200 w 25400"/>
              <a:gd name="T41" fmla="*/ 87335 h 34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8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6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D5A91-A1A1-4F6B-9813-1715C3EF9CF7}" type="datetime1">
              <a:rPr lang="fi-FI" smtClean="0"/>
              <a:t>15.11.2023</a:t>
            </a:fld>
            <a:endParaRPr lang="fi-FI"/>
          </a:p>
        </p:txBody>
      </p:sp>
      <p:sp>
        <p:nvSpPr>
          <p:cNvPr id="17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8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8AD68-160E-48F8-937E-780D6533282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735933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8715375" y="3384550"/>
            <a:ext cx="3460750" cy="3475038"/>
          </a:xfrm>
          <a:custGeom>
            <a:avLst/>
            <a:gdLst>
              <a:gd name="T0" fmla="*/ 0 w 7208"/>
              <a:gd name="T1" fmla="*/ 3474385 h 7249"/>
              <a:gd name="T2" fmla="*/ 3459636 w 7208"/>
              <a:gd name="T3" fmla="*/ 3474385 h 7249"/>
              <a:gd name="T4" fmla="*/ 3459636 w 7208"/>
              <a:gd name="T5" fmla="*/ 0 h 7249"/>
              <a:gd name="T6" fmla="*/ 3210051 w 7208"/>
              <a:gd name="T7" fmla="*/ 476895 h 7249"/>
              <a:gd name="T8" fmla="*/ 3210051 w 7208"/>
              <a:gd name="T9" fmla="*/ 476895 h 7249"/>
              <a:gd name="T10" fmla="*/ 2482414 w 7208"/>
              <a:gd name="T11" fmla="*/ 898193 h 7249"/>
              <a:gd name="T12" fmla="*/ 2482414 w 7208"/>
              <a:gd name="T13" fmla="*/ 898193 h 7249"/>
              <a:gd name="T14" fmla="*/ 2060519 w 7208"/>
              <a:gd name="T15" fmla="*/ 1624319 h 7249"/>
              <a:gd name="T16" fmla="*/ 2060519 w 7208"/>
              <a:gd name="T17" fmla="*/ 1624319 h 7249"/>
              <a:gd name="T18" fmla="*/ 1333361 w 7208"/>
              <a:gd name="T19" fmla="*/ 2045617 h 7249"/>
              <a:gd name="T20" fmla="*/ 1333361 w 7208"/>
              <a:gd name="T21" fmla="*/ 2045617 h 7249"/>
              <a:gd name="T22" fmla="*/ 911466 w 7208"/>
              <a:gd name="T23" fmla="*/ 2771743 h 7249"/>
              <a:gd name="T24" fmla="*/ 911466 w 7208"/>
              <a:gd name="T25" fmla="*/ 2771743 h 7249"/>
              <a:gd name="T26" fmla="*/ 184309 w 7208"/>
              <a:gd name="T27" fmla="*/ 3193041 h 7249"/>
              <a:gd name="T28" fmla="*/ 184309 w 7208"/>
              <a:gd name="T29" fmla="*/ 3193041 h 7249"/>
              <a:gd name="T30" fmla="*/ 0 w 7208"/>
              <a:gd name="T31" fmla="*/ 347438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36"/>
          <p:cNvGrpSpPr/>
          <p:nvPr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63803576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44387434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3B5DB-EEBB-460D-B834-E9DFE6E47434}" type="datetime1">
              <a:rPr lang="fi-FI" smtClean="0"/>
              <a:t>15.11.2023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40216-884C-45BD-AD17-0862E404E69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715940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F4F64-CA31-4559-A196-B96D63419E58}" type="datetime1">
              <a:rPr lang="fi-FI" smtClean="0"/>
              <a:t>15.11.2023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1B4D4-FFC5-4227-B747-355D5AE2BE6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1700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5572461"/>
          </a:xfrm>
          <a:custGeom>
            <a:avLst/>
            <a:gdLst>
              <a:gd name="T0" fmla="*/ 0 w 25400"/>
              <a:gd name="T1" fmla="*/ 9914 h 11590"/>
              <a:gd name="T2" fmla="*/ 2540 w 25400"/>
              <a:gd name="T3" fmla="*/ 11590 h 11590"/>
              <a:gd name="T4" fmla="*/ 5080 w 25400"/>
              <a:gd name="T5" fmla="*/ 9914 h 11590"/>
              <a:gd name="T6" fmla="*/ 7620 w 25400"/>
              <a:gd name="T7" fmla="*/ 11590 h 11590"/>
              <a:gd name="T8" fmla="*/ 10160 w 25400"/>
              <a:gd name="T9" fmla="*/ 9914 h 11590"/>
              <a:gd name="T10" fmla="*/ 12700 w 25400"/>
              <a:gd name="T11" fmla="*/ 11590 h 11590"/>
              <a:gd name="T12" fmla="*/ 15240 w 25400"/>
              <a:gd name="T13" fmla="*/ 9914 h 11590"/>
              <a:gd name="T14" fmla="*/ 17780 w 25400"/>
              <a:gd name="T15" fmla="*/ 11590 h 11590"/>
              <a:gd name="T16" fmla="*/ 20320 w 25400"/>
              <a:gd name="T17" fmla="*/ 9914 h 11590"/>
              <a:gd name="T18" fmla="*/ 22860 w 25400"/>
              <a:gd name="T19" fmla="*/ 11590 h 11590"/>
              <a:gd name="T20" fmla="*/ 25400 w 25400"/>
              <a:gd name="T21" fmla="*/ 9914 h 11590"/>
              <a:gd name="T22" fmla="*/ 25400 w 25400"/>
              <a:gd name="T23" fmla="*/ 0 h 11590"/>
              <a:gd name="T24" fmla="*/ 0 w 25400"/>
              <a:gd name="T25" fmla="*/ 0 h 11590"/>
              <a:gd name="T26" fmla="*/ 0 w 25400"/>
              <a:gd name="T27" fmla="*/ 9914 h 1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6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2504148 w 19559"/>
              <a:gd name="T1" fmla="*/ 6858000 h 14300"/>
              <a:gd name="T2" fmla="*/ 2712107 w 19559"/>
              <a:gd name="T3" fmla="*/ 6505508 h 14300"/>
              <a:gd name="T4" fmla="*/ 3439722 w 19559"/>
              <a:gd name="T5" fmla="*/ 6083957 h 14300"/>
              <a:gd name="T6" fmla="*/ 3861883 w 19559"/>
              <a:gd name="T7" fmla="*/ 5357393 h 14300"/>
              <a:gd name="T8" fmla="*/ 4589498 w 19559"/>
              <a:gd name="T9" fmla="*/ 4935842 h 14300"/>
              <a:gd name="T10" fmla="*/ 5011659 w 19559"/>
              <a:gd name="T11" fmla="*/ 4209277 h 14300"/>
              <a:gd name="T12" fmla="*/ 5739754 w 19559"/>
              <a:gd name="T13" fmla="*/ 3787726 h 14300"/>
              <a:gd name="T14" fmla="*/ 6161915 w 19559"/>
              <a:gd name="T15" fmla="*/ 3060682 h 14300"/>
              <a:gd name="T16" fmla="*/ 6889530 w 19559"/>
              <a:gd name="T17" fmla="*/ 2639131 h 14300"/>
              <a:gd name="T18" fmla="*/ 7311690 w 19559"/>
              <a:gd name="T19" fmla="*/ 1912567 h 14300"/>
              <a:gd name="T20" fmla="*/ 8039305 w 19559"/>
              <a:gd name="T21" fmla="*/ 1491016 h 14300"/>
              <a:gd name="T22" fmla="*/ 8461466 w 19559"/>
              <a:gd name="T23" fmla="*/ 764451 h 14300"/>
              <a:gd name="T24" fmla="*/ 9188601 w 19559"/>
              <a:gd name="T25" fmla="*/ 343380 h 14300"/>
              <a:gd name="T26" fmla="*/ 9393678 w 19559"/>
              <a:gd name="T27" fmla="*/ 0 h 14300"/>
              <a:gd name="T28" fmla="*/ 0 w 19559"/>
              <a:gd name="T29" fmla="*/ 0 h 14300"/>
              <a:gd name="T30" fmla="*/ 0 w 19559"/>
              <a:gd name="T31" fmla="*/ 6858000 h 14300"/>
              <a:gd name="T32" fmla="*/ 2504148 w 19559"/>
              <a:gd name="T33" fmla="*/ 685800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5791480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5313600 w 25400"/>
              <a:gd name="T1" fmla="*/ 6858000 h 14300"/>
              <a:gd name="T2" fmla="*/ 5521440 w 25400"/>
              <a:gd name="T3" fmla="*/ 6505508 h 14300"/>
              <a:gd name="T4" fmla="*/ 6248640 w 25400"/>
              <a:gd name="T5" fmla="*/ 6083957 h 14300"/>
              <a:gd name="T6" fmla="*/ 6670560 w 25400"/>
              <a:gd name="T7" fmla="*/ 5357393 h 14300"/>
              <a:gd name="T8" fmla="*/ 7397760 w 25400"/>
              <a:gd name="T9" fmla="*/ 4935842 h 14300"/>
              <a:gd name="T10" fmla="*/ 7819680 w 25400"/>
              <a:gd name="T11" fmla="*/ 4209277 h 14300"/>
              <a:gd name="T12" fmla="*/ 8547360 w 25400"/>
              <a:gd name="T13" fmla="*/ 3787726 h 14300"/>
              <a:gd name="T14" fmla="*/ 8969280 w 25400"/>
              <a:gd name="T15" fmla="*/ 3060682 h 14300"/>
              <a:gd name="T16" fmla="*/ 9696480 w 25400"/>
              <a:gd name="T17" fmla="*/ 2639131 h 14300"/>
              <a:gd name="T18" fmla="*/ 10118400 w 25400"/>
              <a:gd name="T19" fmla="*/ 1912567 h 14300"/>
              <a:gd name="T20" fmla="*/ 10845600 w 25400"/>
              <a:gd name="T21" fmla="*/ 1491016 h 14300"/>
              <a:gd name="T22" fmla="*/ 11267520 w 25400"/>
              <a:gd name="T23" fmla="*/ 764451 h 14300"/>
              <a:gd name="T24" fmla="*/ 11994240 w 25400"/>
              <a:gd name="T25" fmla="*/ 343380 h 14300"/>
              <a:gd name="T26" fmla="*/ 12192000 w 25400"/>
              <a:gd name="T27" fmla="*/ 23020 h 14300"/>
              <a:gd name="T28" fmla="*/ 12192000 w 25400"/>
              <a:gd name="T29" fmla="*/ 0 h 14300"/>
              <a:gd name="T30" fmla="*/ 0 w 25400"/>
              <a:gd name="T31" fmla="*/ 0 h 14300"/>
              <a:gd name="T32" fmla="*/ 0 w 25400"/>
              <a:gd name="T33" fmla="*/ 6858000 h 14300"/>
              <a:gd name="T34" fmla="*/ 5313600 w 25400"/>
              <a:gd name="T35" fmla="*/ 6858000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5885521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-92360"/>
            <a:ext cx="12192000" cy="3887788"/>
          </a:xfrm>
          <a:custGeom>
            <a:avLst/>
            <a:gdLst>
              <a:gd name="T0" fmla="*/ 0 w 25400"/>
              <a:gd name="T1" fmla="*/ 3079742 h 8063"/>
              <a:gd name="T2" fmla="*/ 1219200 w 25400"/>
              <a:gd name="T3" fmla="*/ 3888500 h 8063"/>
              <a:gd name="T4" fmla="*/ 2438400 w 25400"/>
              <a:gd name="T5" fmla="*/ 3079742 h 8063"/>
              <a:gd name="T6" fmla="*/ 3657600 w 25400"/>
              <a:gd name="T7" fmla="*/ 3888500 h 8063"/>
              <a:gd name="T8" fmla="*/ 4876800 w 25400"/>
              <a:gd name="T9" fmla="*/ 3079742 h 8063"/>
              <a:gd name="T10" fmla="*/ 6096000 w 25400"/>
              <a:gd name="T11" fmla="*/ 3888500 h 8063"/>
              <a:gd name="T12" fmla="*/ 7315200 w 25400"/>
              <a:gd name="T13" fmla="*/ 3079742 h 8063"/>
              <a:gd name="T14" fmla="*/ 8534400 w 25400"/>
              <a:gd name="T15" fmla="*/ 3888500 h 8063"/>
              <a:gd name="T16" fmla="*/ 9753600 w 25400"/>
              <a:gd name="T17" fmla="*/ 3079742 h 8063"/>
              <a:gd name="T18" fmla="*/ 10972800 w 25400"/>
              <a:gd name="T19" fmla="*/ 3888500 h 8063"/>
              <a:gd name="T20" fmla="*/ 12192000 w 25400"/>
              <a:gd name="T21" fmla="*/ 3079742 h 8063"/>
              <a:gd name="T22" fmla="*/ 12192000 w 25400"/>
              <a:gd name="T23" fmla="*/ 0 h 8063"/>
              <a:gd name="T24" fmla="*/ 0 w 25400"/>
              <a:gd name="T25" fmla="*/ 0 h 8063"/>
              <a:gd name="T26" fmla="*/ 0 w 25400"/>
              <a:gd name="T27" fmla="*/ 3079742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3217353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4766642 h 11590"/>
              <a:gd name="T2" fmla="*/ 1219320 w 25400"/>
              <a:gd name="T3" fmla="*/ 5572461 h 11590"/>
              <a:gd name="T4" fmla="*/ 2438640 w 25400"/>
              <a:gd name="T5" fmla="*/ 4766642 h 11590"/>
              <a:gd name="T6" fmla="*/ 3657960 w 25400"/>
              <a:gd name="T7" fmla="*/ 5572461 h 11590"/>
              <a:gd name="T8" fmla="*/ 4877280 w 25400"/>
              <a:gd name="T9" fmla="*/ 4766642 h 11590"/>
              <a:gd name="T10" fmla="*/ 6096600 w 25400"/>
              <a:gd name="T11" fmla="*/ 5572461 h 11590"/>
              <a:gd name="T12" fmla="*/ 7315920 w 25400"/>
              <a:gd name="T13" fmla="*/ 4766642 h 11590"/>
              <a:gd name="T14" fmla="*/ 8535240 w 25400"/>
              <a:gd name="T15" fmla="*/ 5572461 h 11590"/>
              <a:gd name="T16" fmla="*/ 9754560 w 25400"/>
              <a:gd name="T17" fmla="*/ 4766642 h 11590"/>
              <a:gd name="T18" fmla="*/ 10973880 w 25400"/>
              <a:gd name="T19" fmla="*/ 5572461 h 11590"/>
              <a:gd name="T20" fmla="*/ 12193200 w 25400"/>
              <a:gd name="T21" fmla="*/ 4766642 h 11590"/>
              <a:gd name="T22" fmla="*/ 12193200 w 25400"/>
              <a:gd name="T23" fmla="*/ 0 h 11590"/>
              <a:gd name="T24" fmla="*/ 0 w 25400"/>
              <a:gd name="T25" fmla="*/ 0 h 11590"/>
              <a:gd name="T26" fmla="*/ 0 w 25400"/>
              <a:gd name="T27" fmla="*/ 4766642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25152806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7305472 w 15203"/>
              <a:gd name="T1" fmla="*/ 6858000 h 14300"/>
              <a:gd name="T2" fmla="*/ 6736046 w 15203"/>
              <a:gd name="T3" fmla="*/ 6003388 h 14300"/>
              <a:gd name="T4" fmla="*/ 7305472 w 15203"/>
              <a:gd name="T5" fmla="*/ 5142061 h 14300"/>
              <a:gd name="T6" fmla="*/ 6736046 w 15203"/>
              <a:gd name="T7" fmla="*/ 4280735 h 14300"/>
              <a:gd name="T8" fmla="*/ 7305472 w 15203"/>
              <a:gd name="T9" fmla="*/ 3419888 h 14300"/>
              <a:gd name="T10" fmla="*/ 6736046 w 15203"/>
              <a:gd name="T11" fmla="*/ 2558562 h 14300"/>
              <a:gd name="T12" fmla="*/ 7305472 w 15203"/>
              <a:gd name="T13" fmla="*/ 1697715 h 14300"/>
              <a:gd name="T14" fmla="*/ 6736046 w 15203"/>
              <a:gd name="T15" fmla="*/ 836388 h 14300"/>
              <a:gd name="T16" fmla="*/ 7304991 w 15203"/>
              <a:gd name="T17" fmla="*/ 0 h 14300"/>
              <a:gd name="T18" fmla="*/ 0 w 15203"/>
              <a:gd name="T19" fmla="*/ 0 h 14300"/>
              <a:gd name="T20" fmla="*/ 0 w 15203"/>
              <a:gd name="T21" fmla="*/ 1568708 h 14300"/>
              <a:gd name="T22" fmla="*/ 0 w 15203"/>
              <a:gd name="T23" fmla="*/ 6858000 h 14300"/>
              <a:gd name="T24" fmla="*/ 7305472 w 15203"/>
              <a:gd name="T25" fmla="*/ 6858000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9466891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6858000 h 14300"/>
              <a:gd name="T4" fmla="*/ 9678540 w 20142"/>
              <a:gd name="T5" fmla="*/ 6858000 h 14300"/>
              <a:gd name="T6" fmla="*/ 9109582 w 20142"/>
              <a:gd name="T7" fmla="*/ 6003388 h 14300"/>
              <a:gd name="T8" fmla="*/ 9679021 w 20142"/>
              <a:gd name="T9" fmla="*/ 5142061 h 14300"/>
              <a:gd name="T10" fmla="*/ 9109582 w 20142"/>
              <a:gd name="T11" fmla="*/ 4280735 h 14300"/>
              <a:gd name="T12" fmla="*/ 9679021 w 20142"/>
              <a:gd name="T13" fmla="*/ 3419888 h 14300"/>
              <a:gd name="T14" fmla="*/ 9109582 w 20142"/>
              <a:gd name="T15" fmla="*/ 2558562 h 14300"/>
              <a:gd name="T16" fmla="*/ 9679021 w 20142"/>
              <a:gd name="T17" fmla="*/ 1697715 h 14300"/>
              <a:gd name="T18" fmla="*/ 9109582 w 20142"/>
              <a:gd name="T19" fmla="*/ 836388 h 14300"/>
              <a:gd name="T20" fmla="*/ 9678540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63256313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6858000 h 14293"/>
              <a:gd name="T2" fmla="*/ 2725435 w 20470"/>
              <a:gd name="T3" fmla="*/ 6858000 h 14293"/>
              <a:gd name="T4" fmla="*/ 2544187 w 20470"/>
              <a:gd name="T5" fmla="*/ 6485663 h 14293"/>
              <a:gd name="T6" fmla="*/ 2623782 w 20470"/>
              <a:gd name="T7" fmla="*/ 6066305 h 14293"/>
              <a:gd name="T8" fmla="*/ 3042379 w 20470"/>
              <a:gd name="T9" fmla="*/ 5987135 h 14293"/>
              <a:gd name="T10" fmla="*/ 3796141 w 20470"/>
              <a:gd name="T11" fmla="*/ 6355154 h 14293"/>
              <a:gd name="T12" fmla="*/ 4196038 w 20470"/>
              <a:gd name="T13" fmla="*/ 6269746 h 14293"/>
              <a:gd name="T14" fmla="*/ 4277552 w 20470"/>
              <a:gd name="T15" fmla="*/ 5859025 h 14293"/>
              <a:gd name="T16" fmla="*/ 3914576 w 20470"/>
              <a:gd name="T17" fmla="*/ 5114351 h 14293"/>
              <a:gd name="T18" fmla="*/ 3994172 w 20470"/>
              <a:gd name="T19" fmla="*/ 4694993 h 14293"/>
              <a:gd name="T20" fmla="*/ 4412768 w 20470"/>
              <a:gd name="T21" fmla="*/ 4615823 h 14293"/>
              <a:gd name="T22" fmla="*/ 5166530 w 20470"/>
              <a:gd name="T23" fmla="*/ 4983841 h 14293"/>
              <a:gd name="T24" fmla="*/ 5566427 w 20470"/>
              <a:gd name="T25" fmla="*/ 4898434 h 14293"/>
              <a:gd name="T26" fmla="*/ 5648420 w 20470"/>
              <a:gd name="T27" fmla="*/ 4487712 h 14293"/>
              <a:gd name="T28" fmla="*/ 5284965 w 20470"/>
              <a:gd name="T29" fmla="*/ 3743039 h 14293"/>
              <a:gd name="T30" fmla="*/ 5364561 w 20470"/>
              <a:gd name="T31" fmla="*/ 3323681 h 14293"/>
              <a:gd name="T32" fmla="*/ 5783158 w 20470"/>
              <a:gd name="T33" fmla="*/ 3244511 h 14293"/>
              <a:gd name="T34" fmla="*/ 6535961 w 20470"/>
              <a:gd name="T35" fmla="*/ 3613969 h 14293"/>
              <a:gd name="T36" fmla="*/ 6934419 w 20470"/>
              <a:gd name="T37" fmla="*/ 3530001 h 14293"/>
              <a:gd name="T38" fmla="*/ 7015932 w 20470"/>
              <a:gd name="T39" fmla="*/ 3118799 h 14293"/>
              <a:gd name="T40" fmla="*/ 6652957 w 20470"/>
              <a:gd name="T41" fmla="*/ 2374126 h 14293"/>
              <a:gd name="T42" fmla="*/ 6732073 w 20470"/>
              <a:gd name="T43" fmla="*/ 1955247 h 14293"/>
              <a:gd name="T44" fmla="*/ 7150670 w 20470"/>
              <a:gd name="T45" fmla="*/ 1876078 h 14293"/>
              <a:gd name="T46" fmla="*/ 7904911 w 20470"/>
              <a:gd name="T47" fmla="*/ 2243616 h 14293"/>
              <a:gd name="T48" fmla="*/ 8304808 w 20470"/>
              <a:gd name="T49" fmla="*/ 2158689 h 14293"/>
              <a:gd name="T50" fmla="*/ 8386322 w 20470"/>
              <a:gd name="T51" fmla="*/ 1747487 h 14293"/>
              <a:gd name="T52" fmla="*/ 8023346 w 20470"/>
              <a:gd name="T53" fmla="*/ 1002814 h 14293"/>
              <a:gd name="T54" fmla="*/ 8102942 w 20470"/>
              <a:gd name="T55" fmla="*/ 583935 h 14293"/>
              <a:gd name="T56" fmla="*/ 8521539 w 20470"/>
              <a:gd name="T57" fmla="*/ 504286 h 14293"/>
              <a:gd name="T58" fmla="*/ 9275780 w 20470"/>
              <a:gd name="T59" fmla="*/ 872304 h 14293"/>
              <a:gd name="T60" fmla="*/ 9675677 w 20470"/>
              <a:gd name="T61" fmla="*/ 786417 h 14293"/>
              <a:gd name="T62" fmla="*/ 9757190 w 20470"/>
              <a:gd name="T63" fmla="*/ 375695 h 14293"/>
              <a:gd name="T64" fmla="*/ 9574024 w 20470"/>
              <a:gd name="T65" fmla="*/ 0 h 14293"/>
              <a:gd name="T66" fmla="*/ 0 w 20470"/>
              <a:gd name="T67" fmla="*/ 0 h 14293"/>
              <a:gd name="T68" fmla="*/ 0 w 20470"/>
              <a:gd name="T69" fmla="*/ 6858000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9153311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6858000 h 14293"/>
              <a:gd name="T2" fmla="*/ 5607912 w 25400"/>
              <a:gd name="T3" fmla="*/ 6858000 h 14293"/>
              <a:gd name="T4" fmla="*/ 5425974 w 25400"/>
              <a:gd name="T5" fmla="*/ 6485663 h 14293"/>
              <a:gd name="T6" fmla="*/ 5505662 w 25400"/>
              <a:gd name="T7" fmla="*/ 6066305 h 14293"/>
              <a:gd name="T8" fmla="*/ 5924743 w 25400"/>
              <a:gd name="T9" fmla="*/ 5987135 h 14293"/>
              <a:gd name="T10" fmla="*/ 6679377 w 25400"/>
              <a:gd name="T11" fmla="*/ 6355154 h 14293"/>
              <a:gd name="T12" fmla="*/ 7079737 w 25400"/>
              <a:gd name="T13" fmla="*/ 6269746 h 14293"/>
              <a:gd name="T14" fmla="*/ 7161825 w 25400"/>
              <a:gd name="T15" fmla="*/ 5859025 h 14293"/>
              <a:gd name="T16" fmla="*/ 6797949 w 25400"/>
              <a:gd name="T17" fmla="*/ 5114351 h 14293"/>
              <a:gd name="T18" fmla="*/ 6877637 w 25400"/>
              <a:gd name="T19" fmla="*/ 4694993 h 14293"/>
              <a:gd name="T20" fmla="*/ 7296718 w 25400"/>
              <a:gd name="T21" fmla="*/ 4615823 h 14293"/>
              <a:gd name="T22" fmla="*/ 8051832 w 25400"/>
              <a:gd name="T23" fmla="*/ 4983841 h 14293"/>
              <a:gd name="T24" fmla="*/ 8452192 w 25400"/>
              <a:gd name="T25" fmla="*/ 4898434 h 14293"/>
              <a:gd name="T26" fmla="*/ 8533800 w 25400"/>
              <a:gd name="T27" fmla="*/ 4487712 h 14293"/>
              <a:gd name="T28" fmla="*/ 8170404 w 25400"/>
              <a:gd name="T29" fmla="*/ 3743039 h 14293"/>
              <a:gd name="T30" fmla="*/ 8249612 w 25400"/>
              <a:gd name="T31" fmla="*/ 3323681 h 14293"/>
              <a:gd name="T32" fmla="*/ 8668693 w 25400"/>
              <a:gd name="T33" fmla="*/ 3244511 h 14293"/>
              <a:gd name="T34" fmla="*/ 9422367 w 25400"/>
              <a:gd name="T35" fmla="*/ 3613969 h 14293"/>
              <a:gd name="T36" fmla="*/ 9821287 w 25400"/>
              <a:gd name="T37" fmla="*/ 3530001 h 14293"/>
              <a:gd name="T38" fmla="*/ 9902895 w 25400"/>
              <a:gd name="T39" fmla="*/ 3118799 h 14293"/>
              <a:gd name="T40" fmla="*/ 9539499 w 25400"/>
              <a:gd name="T41" fmla="*/ 2374126 h 14293"/>
              <a:gd name="T42" fmla="*/ 9619187 w 25400"/>
              <a:gd name="T43" fmla="*/ 1955247 h 14293"/>
              <a:gd name="T44" fmla="*/ 10038268 w 25400"/>
              <a:gd name="T45" fmla="*/ 1876078 h 14293"/>
              <a:gd name="T46" fmla="*/ 10792902 w 25400"/>
              <a:gd name="T47" fmla="*/ 2243616 h 14293"/>
              <a:gd name="T48" fmla="*/ 11193262 w 25400"/>
              <a:gd name="T49" fmla="*/ 2158689 h 14293"/>
              <a:gd name="T50" fmla="*/ 11274870 w 25400"/>
              <a:gd name="T51" fmla="*/ 1747487 h 14293"/>
              <a:gd name="T52" fmla="*/ 10911474 w 25400"/>
              <a:gd name="T53" fmla="*/ 1002814 h 14293"/>
              <a:gd name="T54" fmla="*/ 10991162 w 25400"/>
              <a:gd name="T55" fmla="*/ 583935 h 14293"/>
              <a:gd name="T56" fmla="*/ 11410243 w 25400"/>
              <a:gd name="T57" fmla="*/ 504286 h 14293"/>
              <a:gd name="T58" fmla="*/ 12165357 w 25400"/>
              <a:gd name="T59" fmla="*/ 872304 h 14293"/>
              <a:gd name="T60" fmla="*/ 12193200 w 25400"/>
              <a:gd name="T61" fmla="*/ 881421 h 14293"/>
              <a:gd name="T62" fmla="*/ 12193200 w 25400"/>
              <a:gd name="T63" fmla="*/ 0 h 14293"/>
              <a:gd name="T64" fmla="*/ 0 w 25400"/>
              <a:gd name="T65" fmla="*/ 0 h 14293"/>
              <a:gd name="T66" fmla="*/ 0 w 25400"/>
              <a:gd name="T67" fmla="*/ 6858000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2343669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 noChangeAspect="1"/>
          </p:cNvSpPr>
          <p:nvPr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12981 w 20233"/>
              <a:gd name="T1" fmla="*/ 6251 h 14300"/>
              <a:gd name="T2" fmla="*/ 12981 w 20233"/>
              <a:gd name="T3" fmla="*/ 6876000 h 14300"/>
              <a:gd name="T4" fmla="*/ 3610270 w 20233"/>
              <a:gd name="T5" fmla="*/ 6876000 h 14300"/>
              <a:gd name="T6" fmla="*/ 3608347 w 20233"/>
              <a:gd name="T7" fmla="*/ 6056169 h 14300"/>
              <a:gd name="T8" fmla="*/ 4484350 w 20233"/>
              <a:gd name="T9" fmla="*/ 6058573 h 14300"/>
              <a:gd name="T10" fmla="*/ 4481946 w 20233"/>
              <a:gd name="T11" fmla="*/ 5182004 h 14300"/>
              <a:gd name="T12" fmla="*/ 5358431 w 20233"/>
              <a:gd name="T13" fmla="*/ 5184408 h 14300"/>
              <a:gd name="T14" fmla="*/ 5356027 w 20233"/>
              <a:gd name="T15" fmla="*/ 4368424 h 14300"/>
              <a:gd name="T16" fmla="*/ 6232031 w 20233"/>
              <a:gd name="T17" fmla="*/ 4370828 h 14300"/>
              <a:gd name="T18" fmla="*/ 6229627 w 20233"/>
              <a:gd name="T19" fmla="*/ 3494258 h 14300"/>
              <a:gd name="T20" fmla="*/ 7106111 w 20233"/>
              <a:gd name="T21" fmla="*/ 3496662 h 14300"/>
              <a:gd name="T22" fmla="*/ 7103707 w 20233"/>
              <a:gd name="T23" fmla="*/ 2620573 h 14300"/>
              <a:gd name="T24" fmla="*/ 7980192 w 20233"/>
              <a:gd name="T25" fmla="*/ 2622978 h 14300"/>
              <a:gd name="T26" fmla="*/ 7977788 w 20233"/>
              <a:gd name="T27" fmla="*/ 1746408 h 14300"/>
              <a:gd name="T28" fmla="*/ 8853791 w 20233"/>
              <a:gd name="T29" fmla="*/ 1748812 h 14300"/>
              <a:gd name="T30" fmla="*/ 8851388 w 20233"/>
              <a:gd name="T31" fmla="*/ 872723 h 14300"/>
              <a:gd name="T32" fmla="*/ 9727872 w 20233"/>
              <a:gd name="T33" fmla="*/ 875127 h 14300"/>
              <a:gd name="T34" fmla="*/ 9725468 w 20233"/>
              <a:gd name="T35" fmla="*/ 0 h 14300"/>
              <a:gd name="T36" fmla="*/ 12981 w 20233"/>
              <a:gd name="T37" fmla="*/ 625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65134886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6858000 h 14300"/>
              <a:gd name="T4" fmla="*/ 6962125 w 25400"/>
              <a:gd name="T5" fmla="*/ 6858000 h 14300"/>
              <a:gd name="T6" fmla="*/ 6959725 w 25400"/>
              <a:gd name="T7" fmla="*/ 6040315 h 14300"/>
              <a:gd name="T8" fmla="*/ 7834851 w 25400"/>
              <a:gd name="T9" fmla="*/ 6042713 h 14300"/>
              <a:gd name="T10" fmla="*/ 7832451 w 25400"/>
              <a:gd name="T11" fmla="*/ 5168438 h 14300"/>
              <a:gd name="T12" fmla="*/ 8707097 w 25400"/>
              <a:gd name="T13" fmla="*/ 5170836 h 14300"/>
              <a:gd name="T14" fmla="*/ 8704697 w 25400"/>
              <a:gd name="T15" fmla="*/ 4356988 h 14300"/>
              <a:gd name="T16" fmla="*/ 9579823 w 25400"/>
              <a:gd name="T17" fmla="*/ 4359386 h 14300"/>
              <a:gd name="T18" fmla="*/ 9577423 w 25400"/>
              <a:gd name="T19" fmla="*/ 3485111 h 14300"/>
              <a:gd name="T20" fmla="*/ 10452069 w 25400"/>
              <a:gd name="T21" fmla="*/ 3487509 h 14300"/>
              <a:gd name="T22" fmla="*/ 10449668 w 25400"/>
              <a:gd name="T23" fmla="*/ 2613713 h 14300"/>
              <a:gd name="T24" fmla="*/ 11324795 w 25400"/>
              <a:gd name="T25" fmla="*/ 2616111 h 14300"/>
              <a:gd name="T26" fmla="*/ 11322394 w 25400"/>
              <a:gd name="T27" fmla="*/ 1741836 h 14300"/>
              <a:gd name="T28" fmla="*/ 12193200 w 25400"/>
              <a:gd name="T29" fmla="*/ 1744234 h 14300"/>
              <a:gd name="T30" fmla="*/ 12193200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98032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white">
          <a:xfrm>
            <a:off x="0" y="0"/>
            <a:ext cx="7305472" cy="6858000"/>
          </a:xfrm>
          <a:custGeom>
            <a:avLst/>
            <a:gdLst>
              <a:gd name="T0" fmla="*/ 15203 w 15203"/>
              <a:gd name="T1" fmla="*/ 14300 h 14300"/>
              <a:gd name="T2" fmla="*/ 14018 w 15203"/>
              <a:gd name="T3" fmla="*/ 12518 h 14300"/>
              <a:gd name="T4" fmla="*/ 15203 w 15203"/>
              <a:gd name="T5" fmla="*/ 10722 h 14300"/>
              <a:gd name="T6" fmla="*/ 14018 w 15203"/>
              <a:gd name="T7" fmla="*/ 8926 h 14300"/>
              <a:gd name="T8" fmla="*/ 15203 w 15203"/>
              <a:gd name="T9" fmla="*/ 7131 h 14300"/>
              <a:gd name="T10" fmla="*/ 14018 w 15203"/>
              <a:gd name="T11" fmla="*/ 5335 h 14300"/>
              <a:gd name="T12" fmla="*/ 15203 w 15203"/>
              <a:gd name="T13" fmla="*/ 3540 h 14300"/>
              <a:gd name="T14" fmla="*/ 14018 w 15203"/>
              <a:gd name="T15" fmla="*/ 1744 h 14300"/>
              <a:gd name="T16" fmla="*/ 15202 w 15203"/>
              <a:gd name="T17" fmla="*/ 0 h 14300"/>
              <a:gd name="T18" fmla="*/ 0 w 15203"/>
              <a:gd name="T19" fmla="*/ 0 h 14300"/>
              <a:gd name="T20" fmla="*/ 0 w 15203"/>
              <a:gd name="T21" fmla="*/ 3271 h 14300"/>
              <a:gd name="T22" fmla="*/ 0 w 15203"/>
              <a:gd name="T23" fmla="*/ 14300 h 14300"/>
              <a:gd name="T24" fmla="*/ 15203 w 15203"/>
              <a:gd name="T2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F9A4-0A1C-4BB7-94BA-D26A9A4B345B}" type="datetime1">
              <a:rPr lang="fi-FI" smtClean="0"/>
              <a:t>15.11.2023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8942-757B-4A5D-B2DB-A58317C53970}" type="datetime1">
              <a:rPr lang="fi-FI" smtClean="0"/>
              <a:t>15.11.2023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80516-05C5-4540-AA22-E38178885DE6}" type="datetime1">
              <a:rPr lang="fi-FI" smtClean="0"/>
              <a:t>15.11.2023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4BE0-8298-4704-81E3-6B507898999C}" type="datetime1">
              <a:rPr lang="fi-FI" smtClean="0"/>
              <a:t>15.11.2023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63F9-9EF6-4127-9FBB-7D9D79B5A20E}" type="datetime1">
              <a:rPr lang="fi-FI" smtClean="0"/>
              <a:t>15.11.2023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92182-C3EC-409C-B235-D8C0A8A2455D}" type="datetime1">
              <a:rPr lang="fi-FI" smtClean="0"/>
              <a:t>15.11.2023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55C35-BF82-4987-8C9E-4CE2D84B3BFC}" type="datetime1">
              <a:rPr lang="fi-FI" smtClean="0"/>
              <a:t>15.11.2023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591B-B45F-4EC1-A2E7-95999D3DA09E}" type="datetime1">
              <a:rPr lang="fi-FI" smtClean="0"/>
              <a:t>15.11.2023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0C073-84F5-405C-83E8-2E348CD8E776}" type="datetime1">
              <a:rPr lang="fi-FI" smtClean="0"/>
              <a:t>15.11.2023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86B3D-F50E-48B4-8220-8B373D689963}" type="datetime1">
              <a:rPr lang="fi-FI" smtClean="0"/>
              <a:t>15.11.2023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0" y="0"/>
            <a:ext cx="9679021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14300 h 14300"/>
              <a:gd name="T4" fmla="*/ 20141 w 20142"/>
              <a:gd name="T5" fmla="*/ 14300 h 14300"/>
              <a:gd name="T6" fmla="*/ 18957 w 20142"/>
              <a:gd name="T7" fmla="*/ 12518 h 14300"/>
              <a:gd name="T8" fmla="*/ 20142 w 20142"/>
              <a:gd name="T9" fmla="*/ 10722 h 14300"/>
              <a:gd name="T10" fmla="*/ 18957 w 20142"/>
              <a:gd name="T11" fmla="*/ 8926 h 14300"/>
              <a:gd name="T12" fmla="*/ 20142 w 20142"/>
              <a:gd name="T13" fmla="*/ 7131 h 14300"/>
              <a:gd name="T14" fmla="*/ 18957 w 20142"/>
              <a:gd name="T15" fmla="*/ 5335 h 14300"/>
              <a:gd name="T16" fmla="*/ 20142 w 20142"/>
              <a:gd name="T17" fmla="*/ 3540 h 14300"/>
              <a:gd name="T18" fmla="*/ 18957 w 20142"/>
              <a:gd name="T19" fmla="*/ 1744 h 14300"/>
              <a:gd name="T20" fmla="*/ 20141 w 20142"/>
              <a:gd name="T21" fmla="*/ 0 h 14300"/>
              <a:gd name="T22" fmla="*/ 0 w 20142"/>
              <a:gd name="T2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5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22B8-C162-406A-A544-897A4F7628E3}" type="datetime1">
              <a:rPr lang="fi-FI" smtClean="0"/>
              <a:t>15.11.2023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B82DE116-CB3A-F04A-8B59-C84BA4920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70D1A60B-2FB7-654B-ABA8-B60914127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BE1DB9DB-7196-0F49-9579-BEB6969C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E651A-6E85-3D4C-A186-90F2C053E4E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1258905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9B583A7C-B533-F249-8A6F-F5B3813DBFB0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62D501A-3C3C-E941-91F9-FAAF70931F7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B3139823-B6DD-0F45-8144-DF1A2645178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D2FF6A60-FF79-C24A-BE46-46B4C79DD25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ABB815D3-132D-5146-933F-C76CF2B9F5BE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873BC15-51A6-A341-9FA2-8732DABA26E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3DE36DE-E7C2-214B-81FA-E0B24845A4F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5D4F2DB2-2E6B-0246-B275-BAAAB25C710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43A5D771-1CFE-C34F-B071-51881CD4AB8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B24EAE92-C25B-E346-8C4B-E898F47B135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6424938-AE57-8742-B7D0-CBF782E08A9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CA40401-0F5F-8D4F-AC5A-6A8B64007D5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E77716F9-BC04-F143-9906-22D86C5A6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77C8E04-304D-2948-9A4A-A1DC2F9B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8FA25DFF-0757-8746-B645-6DB40109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E3480A-4155-1240-A32F-AEBFF48CE6E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364308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0DE0211C-B42C-8B4A-80DB-C7241A87C0B8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C222CE07-887D-B244-82A4-75FAEFFC8FA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924627B-BB7C-134B-B271-A69C620481BA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9CCBFDC5-C942-AE46-994F-094D396A1A6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4A3B34E-9669-8B46-875F-994E0CBBB3B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7E87A06-A73C-3440-A048-9A1D07D7E5C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70DF8BED-E560-4042-A6B2-6999349C4D2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1966B786-1310-A149-A9B6-159DFC5E383C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904F943-BAD9-9149-9131-D305884ECCD8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0DC2B78-51EB-0B4D-AC20-69E81D0DE25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AFBC24F6-D4F8-0A43-BDA6-513637AAE9B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A47FF552-E9E1-984E-A5E2-B54359B6C0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FFC5383F-5190-5547-8209-63C2020F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D7ABF062-CCA2-A545-8487-2B199588A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CE131F75-8CD0-CB4E-AFF9-17569C0F0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4943CE-AF8C-9645-9DDB-2311F9CFE44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071975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23BF0FB7-0EB0-164D-8DE9-E1145C61B232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9CC9A082-984E-6C40-83BA-429A1BB240C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70062B96-93E1-D441-B449-033DB15EA2A4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0BA2355-11D9-1E47-9E5D-E29C74BE630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D50614E-98F3-EF41-9C79-952694EDDB2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FAF527A3-74F8-B242-AF3F-F384DBDBBA8C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5ACD062F-147A-144A-B0DF-A0DE728AC47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BE4ABE4C-8D67-5A46-9344-7A27CE528C2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11F6C65A-3A06-424D-8787-74EABB89E52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C993A04E-95ED-A14B-8A3C-4C5C6F7D5D2C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B2CFB702-37FD-2C42-AAD4-CEF9736C2AF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D2F5248C-9797-CB43-A484-B14C627E3AF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1EBABECF-22C8-6A42-BE57-5D5193A47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38DC849B-37B1-C245-AD33-EF63AC32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232DE35-40DC-F94D-AF6B-F18DF94B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1A1E6C-6968-2B48-9E19-4AC383BFAED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6324775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593CA356-E177-0F43-97AC-8C704F4FA0DE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54D8541-0949-0243-8275-A1E9BD53396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35A1974-627D-D648-835D-4F95C2A66E5E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42102F3C-F48E-D041-B57C-94BD2F64CBB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19556AF-2923-D24B-860B-CF8A247495E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9949E8AF-9D43-DF4C-BBAB-8AF9B09E31A0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174F93E-7381-6E4A-A70F-DEC24033CF2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D8C45D1D-CADB-5942-A259-7FDF2C360B3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0A16D9B-108C-5C4A-A304-C02186C7660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5DB44975-9BFE-1145-AE56-0D5D15012E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C6BC2EC-BF9A-7344-8121-E4167C644AF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2D4AD8C8-AE8F-534E-83DE-9BF80D1987E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0ADFD305-8E6C-8E4B-A35F-7F2628FD0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3CB86E5D-431D-E74C-935C-CD66E134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4ECD76C1-92F4-C14C-8738-B40BDBFE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3CB3E92-6A96-8E4D-9A1F-FF1A0FD3942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23704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39C16803-3DFD-2444-B137-C13C00D500AD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4D4AE324-A4A0-1742-AF85-B1A72AE72ED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FBF3435-B4AD-5042-B3A8-AE5EBFD0D2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D38D4AC0-FE35-1745-B88B-EAF82633B40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84CB9EAF-8B4D-284E-937B-D2514CDCC22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373BE55-F2F5-3641-A4D3-F84540B4190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A710EE63-C713-974F-92A2-1071575ECB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8A7B2164-4195-2445-A7B0-5BB4BA79A23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B437C67C-B22E-6641-8F7A-2949CBB596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1E297872-C3D9-0E4B-B1C7-7447C5CCEF9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3D2D6358-65A0-3B46-BC14-88313C406BF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42B43803-D00D-244C-9227-122DA6D6AD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342F8A62-DFFF-7D45-BDD9-D5743AD6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456A532-0813-3548-8E83-6F5D6C49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99AE858-E347-A74D-B9B2-3ADCE8D68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65EBF97-81AE-454F-B79D-33516FAD8CA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735813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C7A2BB8F-4C2B-0D44-B135-62BC4497B0A0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5CD37A7-26A4-0241-8C89-C5BD305F64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990EC93-A1BA-B748-9823-97E03A929B9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6C0F144C-DDBB-CF4D-A564-676719D50C5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310538A-9E0E-2548-97C9-5FCD47181F8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B064EAED-E44B-3B45-A311-F630A333EF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8EAAE89-9802-2949-965D-3A145695781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E2D26F96-564F-F34F-88E8-B8FA96800D1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AC812F9-8129-7749-8748-D84967DFA75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1C313F6-FEDE-2C4C-9705-32F3F7F7918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A6607C3-DD2D-8148-8E46-3078585D94C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373C8CF-D0DD-6844-9003-DBF1C16E3E2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815FED5F-74F0-774D-8349-1B8F7E71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F188DF62-0157-A643-A697-CE1E7862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4EC941C-ED5E-EE43-9A99-ADC2DEC9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1BD7A11-E96E-A647-A6EE-E88936E27E5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834186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D3BCF45F-058B-F54B-864B-4384C94D5594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7BEB1A6-BDF9-B549-A569-D84503CBAC9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4CAA62F5-2744-BA48-BB9B-8AED188DAD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CCD41613-CE7B-DB4F-895E-CA034746A96C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B25BB9C-C565-894C-B40C-7F6FD86131C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7D332ED0-3A61-AA43-B232-616A336C99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7E88615-EB04-1A4F-923F-96F9FC27204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3839D75D-4484-2848-BCDC-EF364FB2CFC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44A91D2-4267-E24E-A342-3C432562889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4F8575DC-3F85-324B-BB50-B164E98381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2DB2E5B7-E8AE-BA4F-8632-E690AA6A80F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D5A4ABDC-B8EE-6E4A-88DF-8EE4F8C27E8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4831BCAE-0148-C84C-84AD-B60B49894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F5C5C293-3B83-5F41-8443-3863C5AF3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FEEF590B-916C-D745-8A4E-429A85052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6BD388D-F077-C146-BDB8-5E4EB72EE7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2444191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046DBEE-5EEA-E144-9BE0-61E37DC4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1609C4C-D7A8-A34A-90B1-C281BFE9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6F7C551-6520-4341-A009-AD993B87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D04B3-9A60-014C-B5BF-7AE59B5410A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6584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white">
          <a:xfrm>
            <a:off x="0" y="0"/>
            <a:ext cx="9815209" cy="6858000"/>
          </a:xfrm>
          <a:custGeom>
            <a:avLst/>
            <a:gdLst>
              <a:gd name="T0" fmla="*/ 0 w 20470"/>
              <a:gd name="T1" fmla="*/ 14293 h 14293"/>
              <a:gd name="T2" fmla="*/ 5684 w 20470"/>
              <a:gd name="T3" fmla="*/ 14293 h 14293"/>
              <a:gd name="T4" fmla="*/ 5306 w 20470"/>
              <a:gd name="T5" fmla="*/ 13517 h 14293"/>
              <a:gd name="T6" fmla="*/ 5472 w 20470"/>
              <a:gd name="T7" fmla="*/ 12643 h 14293"/>
              <a:gd name="T8" fmla="*/ 6345 w 20470"/>
              <a:gd name="T9" fmla="*/ 12478 h 14293"/>
              <a:gd name="T10" fmla="*/ 7917 w 20470"/>
              <a:gd name="T11" fmla="*/ 13245 h 14293"/>
              <a:gd name="T12" fmla="*/ 8751 w 20470"/>
              <a:gd name="T13" fmla="*/ 13067 h 14293"/>
              <a:gd name="T14" fmla="*/ 8921 w 20470"/>
              <a:gd name="T15" fmla="*/ 12211 h 14293"/>
              <a:gd name="T16" fmla="*/ 8164 w 20470"/>
              <a:gd name="T17" fmla="*/ 10659 h 14293"/>
              <a:gd name="T18" fmla="*/ 8330 w 20470"/>
              <a:gd name="T19" fmla="*/ 9785 h 14293"/>
              <a:gd name="T20" fmla="*/ 9203 w 20470"/>
              <a:gd name="T21" fmla="*/ 9620 h 14293"/>
              <a:gd name="T22" fmla="*/ 10775 w 20470"/>
              <a:gd name="T23" fmla="*/ 10387 h 14293"/>
              <a:gd name="T24" fmla="*/ 11609 w 20470"/>
              <a:gd name="T25" fmla="*/ 10209 h 14293"/>
              <a:gd name="T26" fmla="*/ 11780 w 20470"/>
              <a:gd name="T27" fmla="*/ 9353 h 14293"/>
              <a:gd name="T28" fmla="*/ 11022 w 20470"/>
              <a:gd name="T29" fmla="*/ 7801 h 14293"/>
              <a:gd name="T30" fmla="*/ 11188 w 20470"/>
              <a:gd name="T31" fmla="*/ 6927 h 14293"/>
              <a:gd name="T32" fmla="*/ 12061 w 20470"/>
              <a:gd name="T33" fmla="*/ 6762 h 14293"/>
              <a:gd name="T34" fmla="*/ 13631 w 20470"/>
              <a:gd name="T35" fmla="*/ 7532 h 14293"/>
              <a:gd name="T36" fmla="*/ 14462 w 20470"/>
              <a:gd name="T37" fmla="*/ 7357 h 14293"/>
              <a:gd name="T38" fmla="*/ 14632 w 20470"/>
              <a:gd name="T39" fmla="*/ 6500 h 14293"/>
              <a:gd name="T40" fmla="*/ 13875 w 20470"/>
              <a:gd name="T41" fmla="*/ 4948 h 14293"/>
              <a:gd name="T42" fmla="*/ 14040 w 20470"/>
              <a:gd name="T43" fmla="*/ 4075 h 14293"/>
              <a:gd name="T44" fmla="*/ 14913 w 20470"/>
              <a:gd name="T45" fmla="*/ 3910 h 14293"/>
              <a:gd name="T46" fmla="*/ 16486 w 20470"/>
              <a:gd name="T47" fmla="*/ 4676 h 14293"/>
              <a:gd name="T48" fmla="*/ 17320 w 20470"/>
              <a:gd name="T49" fmla="*/ 4499 h 14293"/>
              <a:gd name="T50" fmla="*/ 17490 w 20470"/>
              <a:gd name="T51" fmla="*/ 3642 h 14293"/>
              <a:gd name="T52" fmla="*/ 16733 w 20470"/>
              <a:gd name="T53" fmla="*/ 2090 h 14293"/>
              <a:gd name="T54" fmla="*/ 16899 w 20470"/>
              <a:gd name="T55" fmla="*/ 1217 h 14293"/>
              <a:gd name="T56" fmla="*/ 17772 w 20470"/>
              <a:gd name="T57" fmla="*/ 1051 h 14293"/>
              <a:gd name="T58" fmla="*/ 19345 w 20470"/>
              <a:gd name="T59" fmla="*/ 1818 h 14293"/>
              <a:gd name="T60" fmla="*/ 20179 w 20470"/>
              <a:gd name="T61" fmla="*/ 1639 h 14293"/>
              <a:gd name="T62" fmla="*/ 20349 w 20470"/>
              <a:gd name="T63" fmla="*/ 783 h 14293"/>
              <a:gd name="T64" fmla="*/ 19967 w 20470"/>
              <a:gd name="T65" fmla="*/ 0 h 14293"/>
              <a:gd name="T66" fmla="*/ 0 w 20470"/>
              <a:gd name="T67" fmla="*/ 0 h 14293"/>
              <a:gd name="T68" fmla="*/ 0 w 20470"/>
              <a:gd name="T69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9A46EF94-EBE5-514D-9468-3D0E8A3107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FDBEA4A-18CA-3B41-8321-ECDD9C75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6E84878-C6F0-1943-9E1D-E8B98CA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9280EB4-8049-2140-8866-61770411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57B4-D315-D24A-9B7E-0AEA94DF158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579143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9A46EF94-EBE5-514D-9468-3D0E8A3107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FDBEA4A-18CA-3B41-8321-ECDD9C75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6E84878-C6F0-1943-9E1D-E8B98CA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9280EB4-8049-2140-8866-61770411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57B4-D315-D24A-9B7E-0AEA94DF158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650433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9A46EF94-EBE5-514D-9468-3D0E8A3107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FDBEA4A-18CA-3B41-8321-ECDD9C75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6E84878-C6F0-1943-9E1D-E8B98CA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9280EB4-8049-2140-8866-61770411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57B4-D315-D24A-9B7E-0AEA94DF158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3985594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9A46EF94-EBE5-514D-9468-3D0E8A3107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72C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FDBEA4A-18CA-3B41-8321-ECDD9C75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6E84878-C6F0-1943-9E1D-E8B98CA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9280EB4-8049-2140-8866-61770411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57B4-D315-D24A-9B7E-0AEA94DF158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4510256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2EF9DA39-29EC-F544-9AC2-B2DFD21DD18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77575" y="0"/>
            <a:ext cx="1112838" cy="6858000"/>
          </a:xfrm>
          <a:custGeom>
            <a:avLst/>
            <a:gdLst>
              <a:gd name="T0" fmla="*/ 14695837 w 2304"/>
              <a:gd name="T1" fmla="*/ 0 h 14300"/>
              <a:gd name="T2" fmla="*/ 8864064 w 2304"/>
              <a:gd name="T3" fmla="*/ 5750169 h 14300"/>
              <a:gd name="T4" fmla="*/ 138329531 w 2304"/>
              <a:gd name="T5" fmla="*/ 132708535 h 14300"/>
              <a:gd name="T6" fmla="*/ 8864064 w 2304"/>
              <a:gd name="T7" fmla="*/ 259437181 h 14300"/>
              <a:gd name="T8" fmla="*/ 129464984 w 2304"/>
              <a:gd name="T9" fmla="*/ 377885871 h 14300"/>
              <a:gd name="T10" fmla="*/ 0 w 2304"/>
              <a:gd name="T11" fmla="*/ 504614038 h 14300"/>
              <a:gd name="T12" fmla="*/ 129464984 w 2304"/>
              <a:gd name="T13" fmla="*/ 631572883 h 14300"/>
              <a:gd name="T14" fmla="*/ 0 w 2304"/>
              <a:gd name="T15" fmla="*/ 758531248 h 14300"/>
              <a:gd name="T16" fmla="*/ 129464984 w 2304"/>
              <a:gd name="T17" fmla="*/ 885490093 h 14300"/>
              <a:gd name="T18" fmla="*/ 0 w 2304"/>
              <a:gd name="T19" fmla="*/ 1012448458 h 14300"/>
              <a:gd name="T20" fmla="*/ 129464984 w 2304"/>
              <a:gd name="T21" fmla="*/ 1139406824 h 14300"/>
              <a:gd name="T22" fmla="*/ 0 w 2304"/>
              <a:gd name="T23" fmla="*/ 1266365669 h 14300"/>
              <a:gd name="T24" fmla="*/ 129464984 w 2304"/>
              <a:gd name="T25" fmla="*/ 1393324034 h 14300"/>
              <a:gd name="T26" fmla="*/ 0 w 2304"/>
              <a:gd name="T27" fmla="*/ 1520282879 h 14300"/>
              <a:gd name="T28" fmla="*/ 135763338 w 2304"/>
              <a:gd name="T29" fmla="*/ 1653451331 h 14300"/>
              <a:gd name="T30" fmla="*/ 8864064 w 2304"/>
              <a:gd name="T31" fmla="*/ 1777649711 h 14300"/>
              <a:gd name="T32" fmla="*/ 138329531 w 2304"/>
              <a:gd name="T33" fmla="*/ 1904608076 h 14300"/>
              <a:gd name="T34" fmla="*/ 8864064 w 2304"/>
              <a:gd name="T35" fmla="*/ 2031566921 h 14300"/>
              <a:gd name="T36" fmla="*/ 138329531 w 2304"/>
              <a:gd name="T37" fmla="*/ 2147483646 h 14300"/>
              <a:gd name="T38" fmla="*/ 8864064 w 2304"/>
              <a:gd name="T39" fmla="*/ 2147483646 h 14300"/>
              <a:gd name="T40" fmla="*/ 138329531 w 2304"/>
              <a:gd name="T41" fmla="*/ 2147483646 h 14300"/>
              <a:gd name="T42" fmla="*/ 8864064 w 2304"/>
              <a:gd name="T43" fmla="*/ 2147483646 h 14300"/>
              <a:gd name="T44" fmla="*/ 129464984 w 2304"/>
              <a:gd name="T45" fmla="*/ 2147483646 h 14300"/>
              <a:gd name="T46" fmla="*/ 0 w 2304"/>
              <a:gd name="T47" fmla="*/ 2147483646 h 14300"/>
              <a:gd name="T48" fmla="*/ 129464984 w 2304"/>
              <a:gd name="T49" fmla="*/ 2147483646 h 14300"/>
              <a:gd name="T50" fmla="*/ 0 w 2304"/>
              <a:gd name="T51" fmla="*/ 2147483646 h 14300"/>
              <a:gd name="T52" fmla="*/ 129464984 w 2304"/>
              <a:gd name="T53" fmla="*/ 2147483646 h 14300"/>
              <a:gd name="T54" fmla="*/ 3498871 w 2304"/>
              <a:gd name="T55" fmla="*/ 2147483646 h 14300"/>
              <a:gd name="T56" fmla="*/ 537454869 w 2304"/>
              <a:gd name="T57" fmla="*/ 2147483646 h 14300"/>
              <a:gd name="T58" fmla="*/ 537454869 w 2304"/>
              <a:gd name="T59" fmla="*/ 0 h 14300"/>
              <a:gd name="T60" fmla="*/ 14695837 w 2304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8061D68-00C2-0645-B5E8-BE1A7343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7926BF8-A34F-6045-8D9A-C5D378E1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8508DF5-AB63-1548-92B6-2D4E4AD7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D1D1B-0F5B-6848-A86A-204C17E8DD0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1025223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2EF9DA39-29EC-F544-9AC2-B2DFD21DD18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77575" y="0"/>
            <a:ext cx="1112838" cy="6858000"/>
          </a:xfrm>
          <a:custGeom>
            <a:avLst/>
            <a:gdLst>
              <a:gd name="T0" fmla="*/ 14695837 w 2304"/>
              <a:gd name="T1" fmla="*/ 0 h 14300"/>
              <a:gd name="T2" fmla="*/ 8864064 w 2304"/>
              <a:gd name="T3" fmla="*/ 5750169 h 14300"/>
              <a:gd name="T4" fmla="*/ 138329531 w 2304"/>
              <a:gd name="T5" fmla="*/ 132708535 h 14300"/>
              <a:gd name="T6" fmla="*/ 8864064 w 2304"/>
              <a:gd name="T7" fmla="*/ 259437181 h 14300"/>
              <a:gd name="T8" fmla="*/ 129464984 w 2304"/>
              <a:gd name="T9" fmla="*/ 377885871 h 14300"/>
              <a:gd name="T10" fmla="*/ 0 w 2304"/>
              <a:gd name="T11" fmla="*/ 504614038 h 14300"/>
              <a:gd name="T12" fmla="*/ 129464984 w 2304"/>
              <a:gd name="T13" fmla="*/ 631572883 h 14300"/>
              <a:gd name="T14" fmla="*/ 0 w 2304"/>
              <a:gd name="T15" fmla="*/ 758531248 h 14300"/>
              <a:gd name="T16" fmla="*/ 129464984 w 2304"/>
              <a:gd name="T17" fmla="*/ 885490093 h 14300"/>
              <a:gd name="T18" fmla="*/ 0 w 2304"/>
              <a:gd name="T19" fmla="*/ 1012448458 h 14300"/>
              <a:gd name="T20" fmla="*/ 129464984 w 2304"/>
              <a:gd name="T21" fmla="*/ 1139406824 h 14300"/>
              <a:gd name="T22" fmla="*/ 0 w 2304"/>
              <a:gd name="T23" fmla="*/ 1266365669 h 14300"/>
              <a:gd name="T24" fmla="*/ 129464984 w 2304"/>
              <a:gd name="T25" fmla="*/ 1393324034 h 14300"/>
              <a:gd name="T26" fmla="*/ 0 w 2304"/>
              <a:gd name="T27" fmla="*/ 1520282879 h 14300"/>
              <a:gd name="T28" fmla="*/ 135763338 w 2304"/>
              <a:gd name="T29" fmla="*/ 1653451331 h 14300"/>
              <a:gd name="T30" fmla="*/ 8864064 w 2304"/>
              <a:gd name="T31" fmla="*/ 1777649711 h 14300"/>
              <a:gd name="T32" fmla="*/ 138329531 w 2304"/>
              <a:gd name="T33" fmla="*/ 1904608076 h 14300"/>
              <a:gd name="T34" fmla="*/ 8864064 w 2304"/>
              <a:gd name="T35" fmla="*/ 2031566921 h 14300"/>
              <a:gd name="T36" fmla="*/ 138329531 w 2304"/>
              <a:gd name="T37" fmla="*/ 2147483646 h 14300"/>
              <a:gd name="T38" fmla="*/ 8864064 w 2304"/>
              <a:gd name="T39" fmla="*/ 2147483646 h 14300"/>
              <a:gd name="T40" fmla="*/ 138329531 w 2304"/>
              <a:gd name="T41" fmla="*/ 2147483646 h 14300"/>
              <a:gd name="T42" fmla="*/ 8864064 w 2304"/>
              <a:gd name="T43" fmla="*/ 2147483646 h 14300"/>
              <a:gd name="T44" fmla="*/ 129464984 w 2304"/>
              <a:gd name="T45" fmla="*/ 2147483646 h 14300"/>
              <a:gd name="T46" fmla="*/ 0 w 2304"/>
              <a:gd name="T47" fmla="*/ 2147483646 h 14300"/>
              <a:gd name="T48" fmla="*/ 129464984 w 2304"/>
              <a:gd name="T49" fmla="*/ 2147483646 h 14300"/>
              <a:gd name="T50" fmla="*/ 0 w 2304"/>
              <a:gd name="T51" fmla="*/ 2147483646 h 14300"/>
              <a:gd name="T52" fmla="*/ 129464984 w 2304"/>
              <a:gd name="T53" fmla="*/ 2147483646 h 14300"/>
              <a:gd name="T54" fmla="*/ 3498871 w 2304"/>
              <a:gd name="T55" fmla="*/ 2147483646 h 14300"/>
              <a:gd name="T56" fmla="*/ 537454869 w 2304"/>
              <a:gd name="T57" fmla="*/ 2147483646 h 14300"/>
              <a:gd name="T58" fmla="*/ 537454869 w 2304"/>
              <a:gd name="T59" fmla="*/ 0 h 14300"/>
              <a:gd name="T60" fmla="*/ 14695837 w 2304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8061D68-00C2-0645-B5E8-BE1A7343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7926BF8-A34F-6045-8D9A-C5D378E1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8508DF5-AB63-1548-92B6-2D4E4AD7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D1D1B-0F5B-6848-A86A-204C17E8DD0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987439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>
            <a:extLst>
              <a:ext uri="{FF2B5EF4-FFF2-40B4-BE49-F238E27FC236}">
                <a16:creationId xmlns:a16="http://schemas.microsoft.com/office/drawing/2014/main" id="{AAC5E211-6BEE-FD4C-B8EB-17B9066CC9F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64863" y="0"/>
            <a:ext cx="1228725" cy="6858000"/>
          </a:xfrm>
          <a:custGeom>
            <a:avLst/>
            <a:gdLst>
              <a:gd name="T0" fmla="*/ 0 w 2539"/>
              <a:gd name="T1" fmla="*/ 2026276670 h 14300"/>
              <a:gd name="T2" fmla="*/ 0 w 2539"/>
              <a:gd name="T3" fmla="*/ 2026276670 h 14300"/>
              <a:gd name="T4" fmla="*/ 84321314 w 2539"/>
              <a:gd name="T5" fmla="*/ 2147483646 h 14300"/>
              <a:gd name="T6" fmla="*/ 0 w 2539"/>
              <a:gd name="T7" fmla="*/ 2147483646 h 14300"/>
              <a:gd name="T8" fmla="*/ 0 w 2539"/>
              <a:gd name="T9" fmla="*/ 2147483646 h 14300"/>
              <a:gd name="T10" fmla="*/ 0 w 2539"/>
              <a:gd name="T11" fmla="*/ 2147483646 h 14300"/>
              <a:gd name="T12" fmla="*/ 84321314 w 2539"/>
              <a:gd name="T13" fmla="*/ 2147483646 h 14300"/>
              <a:gd name="T14" fmla="*/ 0 w 2539"/>
              <a:gd name="T15" fmla="*/ 2147483646 h 14300"/>
              <a:gd name="T16" fmla="*/ 0 w 2539"/>
              <a:gd name="T17" fmla="*/ 2147483646 h 14300"/>
              <a:gd name="T18" fmla="*/ 0 w 2539"/>
              <a:gd name="T19" fmla="*/ 2147483646 h 14300"/>
              <a:gd name="T20" fmla="*/ 85023995 w 2539"/>
              <a:gd name="T21" fmla="*/ 2147483646 h 14300"/>
              <a:gd name="T22" fmla="*/ 0 w 2539"/>
              <a:gd name="T23" fmla="*/ 2147483646 h 14300"/>
              <a:gd name="T24" fmla="*/ 85023995 w 2539"/>
              <a:gd name="T25" fmla="*/ 2147483646 h 14300"/>
              <a:gd name="T26" fmla="*/ 0 w 2539"/>
              <a:gd name="T27" fmla="*/ 2147483646 h 14300"/>
              <a:gd name="T28" fmla="*/ 85023995 w 2539"/>
              <a:gd name="T29" fmla="*/ 2147483646 h 14300"/>
              <a:gd name="T30" fmla="*/ 0 w 2539"/>
              <a:gd name="T31" fmla="*/ 2147483646 h 14300"/>
              <a:gd name="T32" fmla="*/ 594698061 w 2539"/>
              <a:gd name="T33" fmla="*/ 2147483646 h 14300"/>
              <a:gd name="T34" fmla="*/ 594698061 w 2539"/>
              <a:gd name="T35" fmla="*/ 0 h 14300"/>
              <a:gd name="T36" fmla="*/ 0 w 2539"/>
              <a:gd name="T37" fmla="*/ 0 h 14300"/>
              <a:gd name="T38" fmla="*/ 85023995 w 2539"/>
              <a:gd name="T39" fmla="*/ 126728646 h 14300"/>
              <a:gd name="T40" fmla="*/ 0 w 2539"/>
              <a:gd name="T41" fmla="*/ 253227094 h 14300"/>
              <a:gd name="T42" fmla="*/ 85023995 w 2539"/>
              <a:gd name="T43" fmla="*/ 379725542 h 14300"/>
              <a:gd name="T44" fmla="*/ 0 w 2539"/>
              <a:gd name="T45" fmla="*/ 506454188 h 14300"/>
              <a:gd name="T46" fmla="*/ 85023995 w 2539"/>
              <a:gd name="T47" fmla="*/ 632952636 h 14300"/>
              <a:gd name="T48" fmla="*/ 0 w 2539"/>
              <a:gd name="T49" fmla="*/ 759681282 h 14300"/>
              <a:gd name="T50" fmla="*/ 85023995 w 2539"/>
              <a:gd name="T51" fmla="*/ 886179730 h 14300"/>
              <a:gd name="T52" fmla="*/ 0 w 2539"/>
              <a:gd name="T53" fmla="*/ 1012908376 h 14300"/>
              <a:gd name="T54" fmla="*/ 85023995 w 2539"/>
              <a:gd name="T55" fmla="*/ 1139406824 h 14300"/>
              <a:gd name="T56" fmla="*/ 0 w 2539"/>
              <a:gd name="T57" fmla="*/ 1266135470 h 14300"/>
              <a:gd name="T58" fmla="*/ 85023995 w 2539"/>
              <a:gd name="T59" fmla="*/ 1392633918 h 14300"/>
              <a:gd name="T60" fmla="*/ 0 w 2539"/>
              <a:gd name="T61" fmla="*/ 1519362564 h 14300"/>
              <a:gd name="T62" fmla="*/ 85023995 w 2539"/>
              <a:gd name="T63" fmla="*/ 1645861012 h 14300"/>
              <a:gd name="T64" fmla="*/ 0 w 2539"/>
              <a:gd name="T65" fmla="*/ 1772359939 h 14300"/>
              <a:gd name="T66" fmla="*/ 85023995 w 2539"/>
              <a:gd name="T67" fmla="*/ 1899088585 h 14300"/>
              <a:gd name="T68" fmla="*/ 0 w 2539"/>
              <a:gd name="T69" fmla="*/ 2025587033 h 14300"/>
              <a:gd name="T70" fmla="*/ 0 w 2539"/>
              <a:gd name="T71" fmla="*/ 2026276670 h 14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A566105-9149-3D40-B0F0-3B357007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8436F6DD-802E-C14D-B7F0-1160ACFB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3D17B6D-02CC-D044-BE4F-A058BFF6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F5B31-2932-9445-88BA-1325345EA6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1852863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B5F1144-9BAE-994D-AD19-B5E62736DE7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8097F4C-6F0F-FB49-8272-39F3855D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4775DF1-4138-E64C-9D04-5275310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7A65C74-26CE-9B47-8F86-229E9C8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B0-CDAE-8C48-8F42-43DB05ACEE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329492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B5F1144-9BAE-994D-AD19-B5E62736DE7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8097F4C-6F0F-FB49-8272-39F3855D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4775DF1-4138-E64C-9D04-5275310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7A65C74-26CE-9B47-8F86-229E9C8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B0-CDAE-8C48-8F42-43DB05ACEE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290794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B5F1144-9BAE-994D-AD19-B5E62736DE7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8097F4C-6F0F-FB49-8272-39F3855D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4775DF1-4138-E64C-9D04-5275310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7A65C74-26CE-9B47-8F86-229E9C8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B0-CDAE-8C48-8F42-43DB05ACEE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89944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-1" y="0"/>
            <a:ext cx="12193200" cy="6858000"/>
          </a:xfrm>
          <a:custGeom>
            <a:avLst/>
            <a:gdLst>
              <a:gd name="T0" fmla="*/ 0 w 25400"/>
              <a:gd name="T1" fmla="*/ 14293 h 14293"/>
              <a:gd name="T2" fmla="*/ 11682 w 25400"/>
              <a:gd name="T3" fmla="*/ 14293 h 14293"/>
              <a:gd name="T4" fmla="*/ 11303 w 25400"/>
              <a:gd name="T5" fmla="*/ 13517 h 14293"/>
              <a:gd name="T6" fmla="*/ 11469 w 25400"/>
              <a:gd name="T7" fmla="*/ 12643 h 14293"/>
              <a:gd name="T8" fmla="*/ 12342 w 25400"/>
              <a:gd name="T9" fmla="*/ 12478 h 14293"/>
              <a:gd name="T10" fmla="*/ 13914 w 25400"/>
              <a:gd name="T11" fmla="*/ 13245 h 14293"/>
              <a:gd name="T12" fmla="*/ 14748 w 25400"/>
              <a:gd name="T13" fmla="*/ 13067 h 14293"/>
              <a:gd name="T14" fmla="*/ 14919 w 25400"/>
              <a:gd name="T15" fmla="*/ 12211 h 14293"/>
              <a:gd name="T16" fmla="*/ 14161 w 25400"/>
              <a:gd name="T17" fmla="*/ 10659 h 14293"/>
              <a:gd name="T18" fmla="*/ 14327 w 25400"/>
              <a:gd name="T19" fmla="*/ 9785 h 14293"/>
              <a:gd name="T20" fmla="*/ 15200 w 25400"/>
              <a:gd name="T21" fmla="*/ 9620 h 14293"/>
              <a:gd name="T22" fmla="*/ 16773 w 25400"/>
              <a:gd name="T23" fmla="*/ 10387 h 14293"/>
              <a:gd name="T24" fmla="*/ 17607 w 25400"/>
              <a:gd name="T25" fmla="*/ 10209 h 14293"/>
              <a:gd name="T26" fmla="*/ 17777 w 25400"/>
              <a:gd name="T27" fmla="*/ 9353 h 14293"/>
              <a:gd name="T28" fmla="*/ 17020 w 25400"/>
              <a:gd name="T29" fmla="*/ 7801 h 14293"/>
              <a:gd name="T30" fmla="*/ 17185 w 25400"/>
              <a:gd name="T31" fmla="*/ 6927 h 14293"/>
              <a:gd name="T32" fmla="*/ 18058 w 25400"/>
              <a:gd name="T33" fmla="*/ 6762 h 14293"/>
              <a:gd name="T34" fmla="*/ 19628 w 25400"/>
              <a:gd name="T35" fmla="*/ 7532 h 14293"/>
              <a:gd name="T36" fmla="*/ 20459 w 25400"/>
              <a:gd name="T37" fmla="*/ 7357 h 14293"/>
              <a:gd name="T38" fmla="*/ 20629 w 25400"/>
              <a:gd name="T39" fmla="*/ 6500 h 14293"/>
              <a:gd name="T40" fmla="*/ 19872 w 25400"/>
              <a:gd name="T41" fmla="*/ 4948 h 14293"/>
              <a:gd name="T42" fmla="*/ 20038 w 25400"/>
              <a:gd name="T43" fmla="*/ 4075 h 14293"/>
              <a:gd name="T44" fmla="*/ 20911 w 25400"/>
              <a:gd name="T45" fmla="*/ 3910 h 14293"/>
              <a:gd name="T46" fmla="*/ 22483 w 25400"/>
              <a:gd name="T47" fmla="*/ 4676 h 14293"/>
              <a:gd name="T48" fmla="*/ 23317 w 25400"/>
              <a:gd name="T49" fmla="*/ 4499 h 14293"/>
              <a:gd name="T50" fmla="*/ 23487 w 25400"/>
              <a:gd name="T51" fmla="*/ 3642 h 14293"/>
              <a:gd name="T52" fmla="*/ 22730 w 25400"/>
              <a:gd name="T53" fmla="*/ 2090 h 14293"/>
              <a:gd name="T54" fmla="*/ 22896 w 25400"/>
              <a:gd name="T55" fmla="*/ 1217 h 14293"/>
              <a:gd name="T56" fmla="*/ 23769 w 25400"/>
              <a:gd name="T57" fmla="*/ 1051 h 14293"/>
              <a:gd name="T58" fmla="*/ 25342 w 25400"/>
              <a:gd name="T59" fmla="*/ 1818 h 14293"/>
              <a:gd name="T60" fmla="*/ 25400 w 25400"/>
              <a:gd name="T61" fmla="*/ 1837 h 14293"/>
              <a:gd name="T62" fmla="*/ 25400 w 25400"/>
              <a:gd name="T63" fmla="*/ 0 h 14293"/>
              <a:gd name="T64" fmla="*/ 0 w 25400"/>
              <a:gd name="T65" fmla="*/ 0 h 14293"/>
              <a:gd name="T66" fmla="*/ 0 w 25400"/>
              <a:gd name="T67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0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B5F1144-9BAE-994D-AD19-B5E62736DE7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8097F4C-6F0F-FB49-8272-39F3855D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4775DF1-4138-E64C-9D04-5275310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7A65C74-26CE-9B47-8F86-229E9C8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B0-CDAE-8C48-8F42-43DB05ACEE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503057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DE3422-873B-344F-8AA7-9322CF0820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8513331A-7AF0-7E4D-83BC-EDB3F223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4F89B1F-4A77-A542-A0D5-5DCB76CD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A1623E7-A75B-7D4D-B01F-65376456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260-8ABE-DF41-AF19-876C029952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6513383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DE3422-873B-344F-8AA7-9322CF0820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8513331A-7AF0-7E4D-83BC-EDB3F223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4F89B1F-4A77-A542-A0D5-5DCB76CD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A1623E7-A75B-7D4D-B01F-65376456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260-8ABE-DF41-AF19-876C029952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261253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DE3422-873B-344F-8AA7-9322CF0820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8513331A-7AF0-7E4D-83BC-EDB3F223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4F89B1F-4A77-A542-A0D5-5DCB76CD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A1623E7-A75B-7D4D-B01F-65376456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260-8ABE-DF41-AF19-876C029952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82496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DE3422-873B-344F-8AA7-9322CF0820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8513331A-7AF0-7E4D-83BC-EDB3F223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4F89B1F-4A77-A542-A0D5-5DCB76CD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A1623E7-A75B-7D4D-B01F-65376456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260-8ABE-DF41-AF19-876C029952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950690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C0D08CB-D0A2-874F-95DC-26F8F161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7739D509-1D28-5242-A2CE-BEDB492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B4FCCA6-7E54-5D4A-9173-D061561F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1E749-18FB-D049-92AA-3E08CD2DFDA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571018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F0FBC089-BA33-2B46-9EF5-32D78733493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6A31815B-C589-5847-8271-DB4424AE9F3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5DE50650-B962-C844-A7C7-90E961C06BA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13851-F671-F344-9634-D31A2F030CC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568337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8520AB3-5A2A-F148-BBB7-1DBD244EB0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235F370-ADFC-5B49-A184-A25C697CEB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0B3576F-1B44-414D-9444-F524169074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44C64-584D-384B-9C48-C2BF421D092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7617215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6532880" y="0"/>
            <a:ext cx="565912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8520AB3-5A2A-F148-BBB7-1DBD244EB0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235F370-ADFC-5B49-A184-A25C697CEB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0B3576F-1B44-414D-9444-F524169074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44C64-584D-384B-9C48-C2BF421D092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2056289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513AE8-4E40-4742-9B9A-39902E4FCD0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5BFA7B-189A-564D-99D2-67026E16CE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0BE255C-B05A-3A4E-B309-661E264DD6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C3D74-6895-B141-8D40-CFEAD2E4A75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7346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 bwMode="auto">
          <a:xfrm>
            <a:off x="-18000" y="-18000"/>
            <a:ext cx="9727872" cy="6876000"/>
          </a:xfrm>
          <a:custGeom>
            <a:avLst/>
            <a:gdLst>
              <a:gd name="T0" fmla="*/ 0 w 20206"/>
              <a:gd name="T1" fmla="*/ 13 h 14300"/>
              <a:gd name="T2" fmla="*/ 0 w 20206"/>
              <a:gd name="T3" fmla="*/ 14300 h 14300"/>
              <a:gd name="T4" fmla="*/ 7482 w 20206"/>
              <a:gd name="T5" fmla="*/ 14300 h 14300"/>
              <a:gd name="T6" fmla="*/ 7478 w 20206"/>
              <a:gd name="T7" fmla="*/ 12595 h 14300"/>
              <a:gd name="T8" fmla="*/ 9300 w 20206"/>
              <a:gd name="T9" fmla="*/ 12600 h 14300"/>
              <a:gd name="T10" fmla="*/ 9295 w 20206"/>
              <a:gd name="T11" fmla="*/ 10777 h 14300"/>
              <a:gd name="T12" fmla="*/ 11118 w 20206"/>
              <a:gd name="T13" fmla="*/ 10782 h 14300"/>
              <a:gd name="T14" fmla="*/ 11113 w 20206"/>
              <a:gd name="T15" fmla="*/ 9085 h 14300"/>
              <a:gd name="T16" fmla="*/ 12935 w 20206"/>
              <a:gd name="T17" fmla="*/ 9090 h 14300"/>
              <a:gd name="T18" fmla="*/ 12930 w 20206"/>
              <a:gd name="T19" fmla="*/ 7267 h 14300"/>
              <a:gd name="T20" fmla="*/ 14753 w 20206"/>
              <a:gd name="T21" fmla="*/ 7272 h 14300"/>
              <a:gd name="T22" fmla="*/ 14748 w 20206"/>
              <a:gd name="T23" fmla="*/ 5450 h 14300"/>
              <a:gd name="T24" fmla="*/ 16571 w 20206"/>
              <a:gd name="T25" fmla="*/ 5455 h 14300"/>
              <a:gd name="T26" fmla="*/ 16566 w 20206"/>
              <a:gd name="T27" fmla="*/ 3632 h 14300"/>
              <a:gd name="T28" fmla="*/ 18388 w 20206"/>
              <a:gd name="T29" fmla="*/ 3637 h 14300"/>
              <a:gd name="T30" fmla="*/ 18383 w 20206"/>
              <a:gd name="T31" fmla="*/ 1815 h 14300"/>
              <a:gd name="T32" fmla="*/ 20206 w 20206"/>
              <a:gd name="T33" fmla="*/ 1820 h 14300"/>
              <a:gd name="T34" fmla="*/ 20201 w 20206"/>
              <a:gd name="T35" fmla="*/ 0 h 14300"/>
              <a:gd name="T36" fmla="*/ 0 w 20206"/>
              <a:gd name="T37" fmla="*/ 13 h 14300"/>
              <a:gd name="connsiteX0" fmla="*/ 284 w 20206"/>
              <a:gd name="connsiteY0" fmla="*/ 196 h 14300"/>
              <a:gd name="connsiteX1" fmla="*/ 0 w 20206"/>
              <a:gd name="connsiteY1" fmla="*/ 14300 h 14300"/>
              <a:gd name="connsiteX2" fmla="*/ 7482 w 20206"/>
              <a:gd name="connsiteY2" fmla="*/ 14300 h 14300"/>
              <a:gd name="connsiteX3" fmla="*/ 7478 w 20206"/>
              <a:gd name="connsiteY3" fmla="*/ 12595 h 14300"/>
              <a:gd name="connsiteX4" fmla="*/ 9300 w 20206"/>
              <a:gd name="connsiteY4" fmla="*/ 12600 h 14300"/>
              <a:gd name="connsiteX5" fmla="*/ 9295 w 20206"/>
              <a:gd name="connsiteY5" fmla="*/ 10777 h 14300"/>
              <a:gd name="connsiteX6" fmla="*/ 11118 w 20206"/>
              <a:gd name="connsiteY6" fmla="*/ 10782 h 14300"/>
              <a:gd name="connsiteX7" fmla="*/ 11113 w 20206"/>
              <a:gd name="connsiteY7" fmla="*/ 9085 h 14300"/>
              <a:gd name="connsiteX8" fmla="*/ 12935 w 20206"/>
              <a:gd name="connsiteY8" fmla="*/ 9090 h 14300"/>
              <a:gd name="connsiteX9" fmla="*/ 12930 w 20206"/>
              <a:gd name="connsiteY9" fmla="*/ 7267 h 14300"/>
              <a:gd name="connsiteX10" fmla="*/ 14753 w 20206"/>
              <a:gd name="connsiteY10" fmla="*/ 7272 h 14300"/>
              <a:gd name="connsiteX11" fmla="*/ 14748 w 20206"/>
              <a:gd name="connsiteY11" fmla="*/ 5450 h 14300"/>
              <a:gd name="connsiteX12" fmla="*/ 16571 w 20206"/>
              <a:gd name="connsiteY12" fmla="*/ 5455 h 14300"/>
              <a:gd name="connsiteX13" fmla="*/ 16566 w 20206"/>
              <a:gd name="connsiteY13" fmla="*/ 3632 h 14300"/>
              <a:gd name="connsiteX14" fmla="*/ 18388 w 20206"/>
              <a:gd name="connsiteY14" fmla="*/ 3637 h 14300"/>
              <a:gd name="connsiteX15" fmla="*/ 18383 w 20206"/>
              <a:gd name="connsiteY15" fmla="*/ 1815 h 14300"/>
              <a:gd name="connsiteX16" fmla="*/ 20206 w 20206"/>
              <a:gd name="connsiteY16" fmla="*/ 1820 h 14300"/>
              <a:gd name="connsiteX17" fmla="*/ 20201 w 20206"/>
              <a:gd name="connsiteY17" fmla="*/ 0 h 14300"/>
              <a:gd name="connsiteX18" fmla="*/ 284 w 20206"/>
              <a:gd name="connsiteY18" fmla="*/ 196 h 14300"/>
              <a:gd name="connsiteX0" fmla="*/ 27 w 20233"/>
              <a:gd name="connsiteY0" fmla="*/ 13 h 14300"/>
              <a:gd name="connsiteX1" fmla="*/ 27 w 20233"/>
              <a:gd name="connsiteY1" fmla="*/ 14300 h 14300"/>
              <a:gd name="connsiteX2" fmla="*/ 7509 w 20233"/>
              <a:gd name="connsiteY2" fmla="*/ 14300 h 14300"/>
              <a:gd name="connsiteX3" fmla="*/ 7505 w 20233"/>
              <a:gd name="connsiteY3" fmla="*/ 12595 h 14300"/>
              <a:gd name="connsiteX4" fmla="*/ 9327 w 20233"/>
              <a:gd name="connsiteY4" fmla="*/ 12600 h 14300"/>
              <a:gd name="connsiteX5" fmla="*/ 9322 w 20233"/>
              <a:gd name="connsiteY5" fmla="*/ 10777 h 14300"/>
              <a:gd name="connsiteX6" fmla="*/ 11145 w 20233"/>
              <a:gd name="connsiteY6" fmla="*/ 10782 h 14300"/>
              <a:gd name="connsiteX7" fmla="*/ 11140 w 20233"/>
              <a:gd name="connsiteY7" fmla="*/ 9085 h 14300"/>
              <a:gd name="connsiteX8" fmla="*/ 12962 w 20233"/>
              <a:gd name="connsiteY8" fmla="*/ 9090 h 14300"/>
              <a:gd name="connsiteX9" fmla="*/ 12957 w 20233"/>
              <a:gd name="connsiteY9" fmla="*/ 7267 h 14300"/>
              <a:gd name="connsiteX10" fmla="*/ 14780 w 20233"/>
              <a:gd name="connsiteY10" fmla="*/ 7272 h 14300"/>
              <a:gd name="connsiteX11" fmla="*/ 14775 w 20233"/>
              <a:gd name="connsiteY11" fmla="*/ 5450 h 14300"/>
              <a:gd name="connsiteX12" fmla="*/ 16598 w 20233"/>
              <a:gd name="connsiteY12" fmla="*/ 5455 h 14300"/>
              <a:gd name="connsiteX13" fmla="*/ 16593 w 20233"/>
              <a:gd name="connsiteY13" fmla="*/ 3632 h 14300"/>
              <a:gd name="connsiteX14" fmla="*/ 18415 w 20233"/>
              <a:gd name="connsiteY14" fmla="*/ 3637 h 14300"/>
              <a:gd name="connsiteX15" fmla="*/ 18410 w 20233"/>
              <a:gd name="connsiteY15" fmla="*/ 1815 h 14300"/>
              <a:gd name="connsiteX16" fmla="*/ 20233 w 20233"/>
              <a:gd name="connsiteY16" fmla="*/ 1820 h 14300"/>
              <a:gd name="connsiteX17" fmla="*/ 20228 w 20233"/>
              <a:gd name="connsiteY17" fmla="*/ 0 h 14300"/>
              <a:gd name="connsiteX18" fmla="*/ 27 w 20233"/>
              <a:gd name="connsiteY18" fmla="*/ 13 h 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9F68AC27-5FEC-7E4E-8F1D-7A13CC4142E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BCFCA869-BD97-7F4A-A31A-16A3F1CBAA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B1AEC53E-0A64-2147-99EC-05F40E16FD3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FEC95-1ECF-2948-96FD-11E459A223A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659264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4D5B7689-0758-204A-8473-2CDE4A7AC6C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7FE9E56F-5A59-EC4E-A09F-47BF8F6BF61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16D3D9-C997-034F-AF4E-75D0285930C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4AF40-BB26-7F47-B167-18D326EF24F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394627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C34074B6-8CC2-B94B-98DB-3BA0EEB32EA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63A32408-9B53-D141-9ED4-B6D15B643CA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8EFF14D4-0DA1-A841-AC5B-E1F4D6FE7EC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DB79A-C706-9B4C-986C-F7B5559A06A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3279000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6808852-8589-9A4C-AF62-EE5D05D5C7CF}"/>
              </a:ext>
            </a:extLst>
          </p:cNvPr>
          <p:cNvSpPr>
            <a:spLocks/>
          </p:cNvSpPr>
          <p:nvPr userDrawn="1"/>
        </p:nvSpPr>
        <p:spPr bwMode="auto">
          <a:xfrm>
            <a:off x="0" y="5199063"/>
            <a:ext cx="12193588" cy="1646237"/>
          </a:xfrm>
          <a:custGeom>
            <a:avLst/>
            <a:gdLst>
              <a:gd name="T0" fmla="*/ 2147483646 w 25400"/>
              <a:gd name="T1" fmla="*/ 42150134 h 3411"/>
              <a:gd name="T2" fmla="*/ 2147483646 w 25400"/>
              <a:gd name="T3" fmla="*/ 104793048 h 3411"/>
              <a:gd name="T4" fmla="*/ 2147483646 w 25400"/>
              <a:gd name="T5" fmla="*/ 104793048 h 3411"/>
              <a:gd name="T6" fmla="*/ 2147483646 w 25400"/>
              <a:gd name="T7" fmla="*/ 0 h 3411"/>
              <a:gd name="T8" fmla="*/ 2147483646 w 25400"/>
              <a:gd name="T9" fmla="*/ 104793048 h 3411"/>
              <a:gd name="T10" fmla="*/ 2147483646 w 25400"/>
              <a:gd name="T11" fmla="*/ 0 h 3411"/>
              <a:gd name="T12" fmla="*/ 2147483646 w 25400"/>
              <a:gd name="T13" fmla="*/ 104793048 h 3411"/>
              <a:gd name="T14" fmla="*/ 2147483646 w 25400"/>
              <a:gd name="T15" fmla="*/ 0 h 3411"/>
              <a:gd name="T16" fmla="*/ 2147483646 w 25400"/>
              <a:gd name="T17" fmla="*/ 104793048 h 3411"/>
              <a:gd name="T18" fmla="*/ 2147483646 w 25400"/>
              <a:gd name="T19" fmla="*/ 0 h 3411"/>
              <a:gd name="T20" fmla="*/ 2147483646 w 25400"/>
              <a:gd name="T21" fmla="*/ 104793048 h 3411"/>
              <a:gd name="T22" fmla="*/ 2107950683 w 25400"/>
              <a:gd name="T23" fmla="*/ 0 h 3411"/>
              <a:gd name="T24" fmla="*/ 1717794272 w 25400"/>
              <a:gd name="T25" fmla="*/ 104793048 h 3411"/>
              <a:gd name="T26" fmla="*/ 1327637861 w 25400"/>
              <a:gd name="T27" fmla="*/ 0 h 3411"/>
              <a:gd name="T28" fmla="*/ 937481450 w 25400"/>
              <a:gd name="T29" fmla="*/ 104793048 h 3411"/>
              <a:gd name="T30" fmla="*/ 547555469 w 25400"/>
              <a:gd name="T31" fmla="*/ 0 h 3411"/>
              <a:gd name="T32" fmla="*/ 157399058 w 25400"/>
              <a:gd name="T33" fmla="*/ 104793048 h 3411"/>
              <a:gd name="T34" fmla="*/ 0 w 25400"/>
              <a:gd name="T35" fmla="*/ 71724968 h 3411"/>
              <a:gd name="T36" fmla="*/ 0 w 25400"/>
              <a:gd name="T37" fmla="*/ 794331795 h 3411"/>
              <a:gd name="T38" fmla="*/ 2147483646 w 25400"/>
              <a:gd name="T39" fmla="*/ 794331795 h 3411"/>
              <a:gd name="T40" fmla="*/ 2147483646 w 25400"/>
              <a:gd name="T41" fmla="*/ 42150134 h 34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8">
            <a:extLst>
              <a:ext uri="{FF2B5EF4-FFF2-40B4-BE49-F238E27FC236}">
                <a16:creationId xmlns:a16="http://schemas.microsoft.com/office/drawing/2014/main" id="{BC76F231-2454-0D48-838F-B831AF2A417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763C677-2222-C548-9910-AF8C02A9996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6E4F29D-1C95-514F-A58C-6AD1F4E1CCD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91CDC3D3-F0F7-9C49-B495-4CFFD602FBC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D6C5EF3-A5AC-5645-850F-67C43249616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78772F9-7161-3346-971A-8835CFE179A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CBAD699-A5CE-B740-B390-E8AA101AF5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446B0E7E-88C5-E040-BACF-173E5A48972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86F38AF-A5A8-3B4D-B95B-F4DA55FB8403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7B1A11A-D3EC-CC4C-B432-8BBDCF80BB4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A9BF00-AA5F-714A-BA8B-6906F4A94C3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C74ACAC-AD22-E74A-9857-379BBA606158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6" name="Päivämäärän paikkamerkki 2">
            <a:extLst>
              <a:ext uri="{FF2B5EF4-FFF2-40B4-BE49-F238E27FC236}">
                <a16:creationId xmlns:a16="http://schemas.microsoft.com/office/drawing/2014/main" id="{FA6E5DAF-9998-ED49-B83A-F78D33020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7" name="Alatunnisteen paikkamerkki 3">
            <a:extLst>
              <a:ext uri="{FF2B5EF4-FFF2-40B4-BE49-F238E27FC236}">
                <a16:creationId xmlns:a16="http://schemas.microsoft.com/office/drawing/2014/main" id="{42456D95-1F73-D740-82D0-3B397868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8" name="Dian numeron paikkamerkki 4">
            <a:extLst>
              <a:ext uri="{FF2B5EF4-FFF2-40B4-BE49-F238E27FC236}">
                <a16:creationId xmlns:a16="http://schemas.microsoft.com/office/drawing/2014/main" id="{7657348D-0DB4-E841-8BB7-B5446425F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E6CA6-40AC-4C48-A2DA-1F36577B87A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757173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78BBB089-65BA-E149-BC75-7F810CC76781}"/>
              </a:ext>
            </a:extLst>
          </p:cNvPr>
          <p:cNvSpPr>
            <a:spLocks/>
          </p:cNvSpPr>
          <p:nvPr userDrawn="1"/>
        </p:nvSpPr>
        <p:spPr bwMode="auto">
          <a:xfrm>
            <a:off x="8715375" y="3384550"/>
            <a:ext cx="3460750" cy="3475038"/>
          </a:xfrm>
          <a:custGeom>
            <a:avLst/>
            <a:gdLst>
              <a:gd name="T0" fmla="*/ 0 w 7208"/>
              <a:gd name="T1" fmla="*/ 1665556615 h 7249"/>
              <a:gd name="T2" fmla="*/ 1661062054 w 7208"/>
              <a:gd name="T3" fmla="*/ 1665556615 h 7249"/>
              <a:gd name="T4" fmla="*/ 1661062054 w 7208"/>
              <a:gd name="T5" fmla="*/ 0 h 7249"/>
              <a:gd name="T6" fmla="*/ 1541229744 w 7208"/>
              <a:gd name="T7" fmla="*/ 228614740 h 7249"/>
              <a:gd name="T8" fmla="*/ 1541229744 w 7208"/>
              <a:gd name="T9" fmla="*/ 228614740 h 7249"/>
              <a:gd name="T10" fmla="*/ 1191872121 w 7208"/>
              <a:gd name="T11" fmla="*/ 430577294 h 7249"/>
              <a:gd name="T12" fmla="*/ 1191872121 w 7208"/>
              <a:gd name="T13" fmla="*/ 430577294 h 7249"/>
              <a:gd name="T14" fmla="*/ 989309258 w 7208"/>
              <a:gd name="T15" fmla="*/ 778668816 h 7249"/>
              <a:gd name="T16" fmla="*/ 989309258 w 7208"/>
              <a:gd name="T17" fmla="*/ 778668816 h 7249"/>
              <a:gd name="T18" fmla="*/ 640181615 w 7208"/>
              <a:gd name="T19" fmla="*/ 980631371 h 7249"/>
              <a:gd name="T20" fmla="*/ 640181615 w 7208"/>
              <a:gd name="T21" fmla="*/ 980631371 h 7249"/>
              <a:gd name="T22" fmla="*/ 437618751 w 7208"/>
              <a:gd name="T23" fmla="*/ 1328722893 h 7249"/>
              <a:gd name="T24" fmla="*/ 437618751 w 7208"/>
              <a:gd name="T25" fmla="*/ 1328722893 h 7249"/>
              <a:gd name="T26" fmla="*/ 88491589 w 7208"/>
              <a:gd name="T27" fmla="*/ 1530685448 h 7249"/>
              <a:gd name="T28" fmla="*/ 88491589 w 7208"/>
              <a:gd name="T29" fmla="*/ 1530685448 h 7249"/>
              <a:gd name="T30" fmla="*/ 0 w 7208"/>
              <a:gd name="T31" fmla="*/ 166555661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36">
            <a:extLst>
              <a:ext uri="{FF2B5EF4-FFF2-40B4-BE49-F238E27FC236}">
                <a16:creationId xmlns:a16="http://schemas.microsoft.com/office/drawing/2014/main" id="{CC7C4028-DA4C-1F4E-902B-91ACD77D6690}"/>
              </a:ext>
            </a:extLst>
          </p:cNvPr>
          <p:cNvGrpSpPr/>
          <p:nvPr userDrawn="1"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5B590C1-6AC4-5341-A2E9-37F3F25F0FB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AB72EA9-C54E-6B43-8794-F7718A53B8C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250072EB-7799-5048-8298-2CD4AC39BC0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711140C-3C36-8746-9E91-4186402540D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555C548-38EC-A04A-A98D-99C3EC89A8F1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3E9F0C8-D6D9-F448-A124-A7913439681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7E393D51-693F-2742-A52D-881C6743B6D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9D5A929-F201-9643-A3AC-42564F8F30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BFC2381-EC8C-EB42-9377-850E292117AF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71D0E4B-8EDB-BE45-AC59-E00D7A16BB7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1A90733-3ABC-A243-BE24-EBF73A950A2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84139795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524589875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5976CFA2-914B-784B-886C-72CA84C5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2DEFE140-0393-4A41-A011-1E60C8645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4CEA60C7-A1DF-FD4B-928B-4C9E1D2B5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B7AF-44D1-E648-8F5D-6AF12D57ABB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921952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A55B05F8-6A5B-E741-97E3-76E5200DF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FE298273-1C47-1845-B6EA-E9E51E95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275900AB-6408-324D-AA9C-8162B8446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956C2-3DDB-1D49-BAEF-212D90203ED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730964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4D0FC123-48CD-534C-80BB-2030DFD743A2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8AA5EE16-F358-EA49-AD52-309A6890C850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B5368D4-D7A7-DF49-9A42-D4817D29F45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203FE9F-D413-5B41-86F8-D0D0ED2A8C9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F32EE7-DCC8-C846-841F-2B992839B67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1026838-A55F-A348-B1BC-B44A4362A0B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DE07877-B1D6-6148-86B5-834345DBFD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BE3AB3D-25AF-B340-AADF-F444137E897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3A1EE864-7857-6143-A187-BA137D09A8D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9CCF304-90AD-7D45-9039-62E90F47CC8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26BC1B9-2C9B-A841-A849-215F4B31BA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15C5923-9023-AE4D-B45E-EC50054ACB7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228E8A9-7396-074E-96D9-C98695290B8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06952577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289A74D-8237-0448-B8BA-9253117F9D9F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15DAC98-0F82-B44D-9B8F-464F56296F29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1DE7A58-20C6-BE4C-9DAD-F4598525D2D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C844C73-5A68-8540-A666-970B1E160FB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1AB21C-6F48-B74A-B33F-1B5AAC2580EE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AE4D77-4223-7E4C-B393-A3DA47BAF4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E084152-53E0-1745-9748-03FC8570341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C7480E8-B16D-D445-BFA5-5DA147720E57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B4D00001-8B05-9742-84FF-037A1DF204B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BDE5082-EB6F-A246-9CF5-2FB1E41E5BC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E7ECA8EE-1530-794E-BB52-F9F4E3F79F6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A8DD3A5-D81F-BB43-9710-6BFD1A4CB8B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223958E-ED15-8246-99C6-3B5599FC89E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015701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14300 h 14300"/>
              <a:gd name="T4" fmla="*/ 14503 w 25400"/>
              <a:gd name="T5" fmla="*/ 14300 h 14300"/>
              <a:gd name="T6" fmla="*/ 14498 w 25400"/>
              <a:gd name="T7" fmla="*/ 12595 h 14300"/>
              <a:gd name="T8" fmla="*/ 16321 w 25400"/>
              <a:gd name="T9" fmla="*/ 12600 h 14300"/>
              <a:gd name="T10" fmla="*/ 16316 w 25400"/>
              <a:gd name="T11" fmla="*/ 10777 h 14300"/>
              <a:gd name="T12" fmla="*/ 18138 w 25400"/>
              <a:gd name="T13" fmla="*/ 10782 h 14300"/>
              <a:gd name="T14" fmla="*/ 18133 w 25400"/>
              <a:gd name="T15" fmla="*/ 9085 h 14300"/>
              <a:gd name="T16" fmla="*/ 19956 w 25400"/>
              <a:gd name="T17" fmla="*/ 9090 h 14300"/>
              <a:gd name="T18" fmla="*/ 19951 w 25400"/>
              <a:gd name="T19" fmla="*/ 7267 h 14300"/>
              <a:gd name="T20" fmla="*/ 21773 w 25400"/>
              <a:gd name="T21" fmla="*/ 7272 h 14300"/>
              <a:gd name="T22" fmla="*/ 21768 w 25400"/>
              <a:gd name="T23" fmla="*/ 5450 h 14300"/>
              <a:gd name="T24" fmla="*/ 23591 w 25400"/>
              <a:gd name="T25" fmla="*/ 5455 h 14300"/>
              <a:gd name="T26" fmla="*/ 23586 w 25400"/>
              <a:gd name="T27" fmla="*/ 3632 h 14300"/>
              <a:gd name="T28" fmla="*/ 25400 w 25400"/>
              <a:gd name="T29" fmla="*/ 3637 h 14300"/>
              <a:gd name="T30" fmla="*/ 25400 w 25400"/>
              <a:gd name="T31" fmla="*/ 0 h 14300"/>
              <a:gd name="T32" fmla="*/ 0 w 25400"/>
              <a:gd name="T3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58BEE1E-F5E1-374A-96BE-4D0665BF4027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1484978791 h 8063"/>
              <a:gd name="T2" fmla="*/ 585216000 w 25400"/>
              <a:gd name="T3" fmla="*/ 1874942780 h 8063"/>
              <a:gd name="T4" fmla="*/ 1170432000 w 25400"/>
              <a:gd name="T5" fmla="*/ 1484978791 h 8063"/>
              <a:gd name="T6" fmla="*/ 1755648000 w 25400"/>
              <a:gd name="T7" fmla="*/ 1874942780 h 8063"/>
              <a:gd name="T8" fmla="*/ 2147483646 w 25400"/>
              <a:gd name="T9" fmla="*/ 1484978791 h 8063"/>
              <a:gd name="T10" fmla="*/ 2147483646 w 25400"/>
              <a:gd name="T11" fmla="*/ 1874942780 h 8063"/>
              <a:gd name="T12" fmla="*/ 2147483646 w 25400"/>
              <a:gd name="T13" fmla="*/ 1484978791 h 8063"/>
              <a:gd name="T14" fmla="*/ 2147483646 w 25400"/>
              <a:gd name="T15" fmla="*/ 1874942780 h 8063"/>
              <a:gd name="T16" fmla="*/ 2147483646 w 25400"/>
              <a:gd name="T17" fmla="*/ 1484978791 h 8063"/>
              <a:gd name="T18" fmla="*/ 2147483646 w 25400"/>
              <a:gd name="T19" fmla="*/ 1874942780 h 8063"/>
              <a:gd name="T20" fmla="*/ 2147483646 w 25400"/>
              <a:gd name="T21" fmla="*/ 1484978791 h 8063"/>
              <a:gd name="T22" fmla="*/ 2147483646 w 25400"/>
              <a:gd name="T23" fmla="*/ 0 h 8063"/>
              <a:gd name="T24" fmla="*/ 0 w 25400"/>
              <a:gd name="T25" fmla="*/ 0 h 8063"/>
              <a:gd name="T26" fmla="*/ 0 w 25400"/>
              <a:gd name="T27" fmla="*/ 1484978791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E07C2C7-F69E-F440-B87F-34D0E1FDF58D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302E1F0-A05E-DE45-ABB1-6638B5663BA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27E16A8-7D94-494B-A92F-1C96EB1DBD6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D603D6-3774-B742-AC81-1DDCA1AFFA4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846C060-9BA5-424F-A44F-F32B72168BF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7C72C87-C94E-0D4F-BF8D-3CDD9F0E9B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FF6C613-AF8F-634D-A255-4275AC076C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825E4C0-AA46-E948-9032-B5AD653225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B134536-341A-2440-BBF4-40AB88FCC41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87EB8D0-973D-9D44-AB5F-BDB43A28A97B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6BDE164-4D25-A24B-A613-C7438C71E1B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21809EA1-32DE-B449-B5EF-B7522442BF3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70499639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205B68A2-C462-2C49-A47B-8A211807D727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2147483646 h 11590"/>
              <a:gd name="T2" fmla="*/ 585349832 w 25400"/>
              <a:gd name="T3" fmla="*/ 2147483646 h 11590"/>
              <a:gd name="T4" fmla="*/ 1170699663 w 25400"/>
              <a:gd name="T5" fmla="*/ 2147483646 h 11590"/>
              <a:gd name="T6" fmla="*/ 1756049495 w 25400"/>
              <a:gd name="T7" fmla="*/ 2147483646 h 11590"/>
              <a:gd name="T8" fmla="*/ 2147483646 w 25400"/>
              <a:gd name="T9" fmla="*/ 2147483646 h 11590"/>
              <a:gd name="T10" fmla="*/ 2147483646 w 25400"/>
              <a:gd name="T11" fmla="*/ 2147483646 h 11590"/>
              <a:gd name="T12" fmla="*/ 2147483646 w 25400"/>
              <a:gd name="T13" fmla="*/ 2147483646 h 11590"/>
              <a:gd name="T14" fmla="*/ 2147483646 w 25400"/>
              <a:gd name="T15" fmla="*/ 2147483646 h 11590"/>
              <a:gd name="T16" fmla="*/ 2147483646 w 25400"/>
              <a:gd name="T17" fmla="*/ 2147483646 h 11590"/>
              <a:gd name="T18" fmla="*/ 2147483646 w 25400"/>
              <a:gd name="T19" fmla="*/ 2147483646 h 11590"/>
              <a:gd name="T20" fmla="*/ 2147483646 w 25400"/>
              <a:gd name="T21" fmla="*/ 2147483646 h 11590"/>
              <a:gd name="T22" fmla="*/ 2147483646 w 25400"/>
              <a:gd name="T23" fmla="*/ 0 h 11590"/>
              <a:gd name="T24" fmla="*/ 0 w 25400"/>
              <a:gd name="T25" fmla="*/ 0 h 11590"/>
              <a:gd name="T26" fmla="*/ 0 w 25400"/>
              <a:gd name="T27" fmla="*/ 2147483646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C70C95C2-C154-FA49-AA2C-947486204EE1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A851B45-D61D-6E47-A970-44C6603CF96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CC1289C-FCC9-EF41-BDC9-047380FB54B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3F42DE-F40D-CB42-BFC7-DEA9AF5A31E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4F2E86C-C9FE-2F47-8D05-FBF17BF2E1C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85671F-77FE-9644-B032-D2B680E25DDF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82249F3-8262-9545-87E1-669C4AEE861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0AE5BA1-F494-7F44-9769-D0BAC7EEA0B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CEA8C6A9-9221-154F-9285-EA5799BC7BF5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F6D8D34F-292D-9040-96BD-FF5B231009D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F8218D8-4935-A842-B887-337BB517286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3AEB112-D717-5A4B-A9D9-2847AD5578E0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175489464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B92F6B-5854-0D4C-B67C-ED969610CBE6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2147483646 w 15203"/>
              <a:gd name="T1" fmla="*/ 2147483646 h 14300"/>
              <a:gd name="T2" fmla="*/ 2147483646 w 15203"/>
              <a:gd name="T3" fmla="*/ 2147483646 h 14300"/>
              <a:gd name="T4" fmla="*/ 2147483646 w 15203"/>
              <a:gd name="T5" fmla="*/ 2147483646 h 14300"/>
              <a:gd name="T6" fmla="*/ 2147483646 w 15203"/>
              <a:gd name="T7" fmla="*/ 2052956687 h 14300"/>
              <a:gd name="T8" fmla="*/ 2147483646 w 15203"/>
              <a:gd name="T9" fmla="*/ 1640111322 h 14300"/>
              <a:gd name="T10" fmla="*/ 2147483646 w 15203"/>
              <a:gd name="T11" fmla="*/ 1227036237 h 14300"/>
              <a:gd name="T12" fmla="*/ 2147483646 w 15203"/>
              <a:gd name="T13" fmla="*/ 814190872 h 14300"/>
              <a:gd name="T14" fmla="*/ 2147483646 w 15203"/>
              <a:gd name="T15" fmla="*/ 401115308 h 14300"/>
              <a:gd name="T16" fmla="*/ 2147483646 w 15203"/>
              <a:gd name="T17" fmla="*/ 0 h 14300"/>
              <a:gd name="T18" fmla="*/ 0 w 15203"/>
              <a:gd name="T19" fmla="*/ 0 h 14300"/>
              <a:gd name="T20" fmla="*/ 0 w 15203"/>
              <a:gd name="T21" fmla="*/ 752321641 h 14300"/>
              <a:gd name="T22" fmla="*/ 0 w 15203"/>
              <a:gd name="T23" fmla="*/ 2147483646 h 14300"/>
              <a:gd name="T24" fmla="*/ 2147483646 w 15203"/>
              <a:gd name="T25" fmla="*/ 2147483646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E45C1B0A-14B5-1243-AA62-02D50B40BC2F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E1E4A6E-9ED5-CA47-BF4E-D8FDE9C998E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F1F3282-BC26-A24C-A7A6-C62E38D600C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B4ECB6-9239-1049-A639-388DA039090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E6E8E20-8446-8043-9ADC-3A3523B0A6AB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C8E9166-5796-A64B-BCA4-C780A9B0A76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845C36E-3781-E540-8D0F-4B09B0CFCBF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216D16C-428D-9745-A479-BA8174CB54D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ED16343-49BD-8B4E-9E36-B253201CBB4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55DE7C8-FD40-DD4B-AF3C-CC0B6140C47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4E67A0C-3E15-0140-BE1B-EB418FFFE9E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FF1653C3-A676-1342-80CB-CE3ABB40EA5F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4671742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DF0A92B6-0F04-5A47-87E2-DC42CB1CB7B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2147483646 h 14300"/>
              <a:gd name="T4" fmla="*/ 2147483646 w 20142"/>
              <a:gd name="T5" fmla="*/ 2147483646 h 14300"/>
              <a:gd name="T6" fmla="*/ 2147483646 w 20142"/>
              <a:gd name="T7" fmla="*/ 2147483646 h 14300"/>
              <a:gd name="T8" fmla="*/ 2147483646 w 20142"/>
              <a:gd name="T9" fmla="*/ 2147483646 h 14300"/>
              <a:gd name="T10" fmla="*/ 2147483646 w 20142"/>
              <a:gd name="T11" fmla="*/ 2052956687 h 14300"/>
              <a:gd name="T12" fmla="*/ 2147483646 w 20142"/>
              <a:gd name="T13" fmla="*/ 1640111322 h 14300"/>
              <a:gd name="T14" fmla="*/ 2147483646 w 20142"/>
              <a:gd name="T15" fmla="*/ 1227036237 h 14300"/>
              <a:gd name="T16" fmla="*/ 2147483646 w 20142"/>
              <a:gd name="T17" fmla="*/ 814190872 h 14300"/>
              <a:gd name="T18" fmla="*/ 2147483646 w 20142"/>
              <a:gd name="T19" fmla="*/ 401115308 h 14300"/>
              <a:gd name="T20" fmla="*/ 2147483646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F58888F1-58E0-CC43-BACA-B03FCDCF0594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605985B-CA75-8744-B725-1E77F7869B8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5CE20E-C54C-D140-A2C1-C10360E3D0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EB9912-E28E-1C47-8B5E-BA628F3213C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2EBA7B3-58F1-E64C-ABD0-3FEBA9248B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2DC70E-3C9C-FC4A-AC07-EBFF9CD0F8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47792FA-D23C-D848-BA68-135C4F22FE1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982CDA5-F4CC-194E-93F0-4C76A08885E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C76EFD2-3137-8748-8ACC-F8338C9DB6A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EB73489-7183-8E43-9145-6DE5742BDE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7F82CA5-35C3-2D4B-9EB6-3B39B976C6E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A69AA85-9418-CC42-A415-9C429635679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98260524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AA854A71-43D0-9845-92C6-6BCC5CB22AF0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2147483646 h 14293"/>
              <a:gd name="T2" fmla="*/ 1306865788 w 20470"/>
              <a:gd name="T3" fmla="*/ 2147483646 h 14293"/>
              <a:gd name="T4" fmla="*/ 1219956061 w 20470"/>
              <a:gd name="T5" fmla="*/ 2147483646 h 14293"/>
              <a:gd name="T6" fmla="*/ 1258122439 w 20470"/>
              <a:gd name="T7" fmla="*/ 2147483646 h 14293"/>
              <a:gd name="T8" fmla="*/ 1458842727 w 20470"/>
              <a:gd name="T9" fmla="*/ 2147483646 h 14293"/>
              <a:gd name="T10" fmla="*/ 1820277056 w 20470"/>
              <a:gd name="T11" fmla="*/ 2147483646 h 14293"/>
              <a:gd name="T12" fmla="*/ 2012030559 w 20470"/>
              <a:gd name="T13" fmla="*/ 2147483646 h 14293"/>
              <a:gd name="T14" fmla="*/ 2051117111 w 20470"/>
              <a:gd name="T15" fmla="*/ 2147483646 h 14293"/>
              <a:gd name="T16" fmla="*/ 1877067495 w 20470"/>
              <a:gd name="T17" fmla="*/ 2147483646 h 14293"/>
              <a:gd name="T18" fmla="*/ 1915234352 w 20470"/>
              <a:gd name="T19" fmla="*/ 2147483646 h 14293"/>
              <a:gd name="T20" fmla="*/ 2115954161 w 20470"/>
              <a:gd name="T21" fmla="*/ 2147483646 h 14293"/>
              <a:gd name="T22" fmla="*/ 2147483646 w 20470"/>
              <a:gd name="T23" fmla="*/ 2147483646 h 14293"/>
              <a:gd name="T24" fmla="*/ 2147483646 w 20470"/>
              <a:gd name="T25" fmla="*/ 2147483646 h 14293"/>
              <a:gd name="T26" fmla="*/ 2147483646 w 20470"/>
              <a:gd name="T27" fmla="*/ 2147483646 h 14293"/>
              <a:gd name="T28" fmla="*/ 2147483646 w 20470"/>
              <a:gd name="T29" fmla="*/ 1795967359 h 14293"/>
              <a:gd name="T30" fmla="*/ 2147483646 w 20470"/>
              <a:gd name="T31" fmla="*/ 1594752977 h 14293"/>
              <a:gd name="T32" fmla="*/ 2147483646 w 20470"/>
              <a:gd name="T33" fmla="*/ 1556766000 h 14293"/>
              <a:gd name="T34" fmla="*/ 2147483646 w 20470"/>
              <a:gd name="T35" fmla="*/ 1734037599 h 14293"/>
              <a:gd name="T36" fmla="*/ 2147483646 w 20470"/>
              <a:gd name="T37" fmla="*/ 1693748468 h 14293"/>
              <a:gd name="T38" fmla="*/ 2147483646 w 20470"/>
              <a:gd name="T39" fmla="*/ 1496447460 h 14293"/>
              <a:gd name="T40" fmla="*/ 2147483646 w 20470"/>
              <a:gd name="T41" fmla="*/ 1139141965 h 14293"/>
              <a:gd name="T42" fmla="*/ 2147483646 w 20470"/>
              <a:gd name="T43" fmla="*/ 938157415 h 14293"/>
              <a:gd name="T44" fmla="*/ 2147483646 w 20470"/>
              <a:gd name="T45" fmla="*/ 900170918 h 14293"/>
              <a:gd name="T46" fmla="*/ 2147483646 w 20470"/>
              <a:gd name="T47" fmla="*/ 1076521271 h 14293"/>
              <a:gd name="T48" fmla="*/ 2147483646 w 20470"/>
              <a:gd name="T49" fmla="*/ 1035771998 h 14293"/>
              <a:gd name="T50" fmla="*/ 2147483646 w 20470"/>
              <a:gd name="T51" fmla="*/ 838470989 h 14293"/>
              <a:gd name="T52" fmla="*/ 2147483646 w 20470"/>
              <a:gd name="T53" fmla="*/ 481165494 h 14293"/>
              <a:gd name="T54" fmla="*/ 2147483646 w 20470"/>
              <a:gd name="T55" fmla="*/ 280180944 h 14293"/>
              <a:gd name="T56" fmla="*/ 2147483646 w 20470"/>
              <a:gd name="T57" fmla="*/ 241964135 h 14293"/>
              <a:gd name="T58" fmla="*/ 2147483646 w 20470"/>
              <a:gd name="T59" fmla="*/ 418544800 h 14293"/>
              <a:gd name="T60" fmla="*/ 2147483646 w 20470"/>
              <a:gd name="T61" fmla="*/ 377334904 h 14293"/>
              <a:gd name="T62" fmla="*/ 2147483646 w 20470"/>
              <a:gd name="T63" fmla="*/ 180264207 h 14293"/>
              <a:gd name="T64" fmla="*/ 2147483646 w 20470"/>
              <a:gd name="T65" fmla="*/ 0 h 14293"/>
              <a:gd name="T66" fmla="*/ 0 w 20470"/>
              <a:gd name="T67" fmla="*/ 0 h 14293"/>
              <a:gd name="T68" fmla="*/ 0 w 20470"/>
              <a:gd name="T69" fmla="*/ 2147483646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988A391-1F69-974A-8419-C8FDF0709EC2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C732B7F-BAA0-A64E-B88D-066458AEB1D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239F9A7-6A92-A846-9F47-10169A31DAA9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9A8D24-B919-E649-A40A-0ED2E325BE1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22A7C70-EEAA-B54A-8F8C-D2F9FAEDCD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80FD919-BDF5-C647-92E4-1F582B3D974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909F2D3-42A8-664C-9708-1F8A108F5057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424FB92-FC37-6943-A5DC-248AAED48F1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4DAC726-8A1B-1948-A331-3058457C2C5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1306877-0035-9E4A-8676-902F843E0B7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25C8F58D-CF64-D542-BA0E-A52299F6282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7630E89-F652-0947-837C-E1D9C71DC6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5973434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0FEB988D-1805-DF42-BAAA-B48015F55D44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2147483646 h 14293"/>
              <a:gd name="T2" fmla="*/ 2147483646 w 25400"/>
              <a:gd name="T3" fmla="*/ 2147483646 h 14293"/>
              <a:gd name="T4" fmla="*/ 2147483646 w 25400"/>
              <a:gd name="T5" fmla="*/ 2147483646 h 14293"/>
              <a:gd name="T6" fmla="*/ 2147483646 w 25400"/>
              <a:gd name="T7" fmla="*/ 2147483646 h 14293"/>
              <a:gd name="T8" fmla="*/ 2147483646 w 25400"/>
              <a:gd name="T9" fmla="*/ 2147483646 h 14293"/>
              <a:gd name="T10" fmla="*/ 2147483646 w 25400"/>
              <a:gd name="T11" fmla="*/ 2147483646 h 14293"/>
              <a:gd name="T12" fmla="*/ 2147483646 w 25400"/>
              <a:gd name="T13" fmla="*/ 2147483646 h 14293"/>
              <a:gd name="T14" fmla="*/ 2147483646 w 25400"/>
              <a:gd name="T15" fmla="*/ 2147483646 h 14293"/>
              <a:gd name="T16" fmla="*/ 2147483646 w 25400"/>
              <a:gd name="T17" fmla="*/ 2147483646 h 14293"/>
              <a:gd name="T18" fmla="*/ 2147483646 w 25400"/>
              <a:gd name="T19" fmla="*/ 2147483646 h 14293"/>
              <a:gd name="T20" fmla="*/ 2147483646 w 25400"/>
              <a:gd name="T21" fmla="*/ 2147483646 h 14293"/>
              <a:gd name="T22" fmla="*/ 2147483646 w 25400"/>
              <a:gd name="T23" fmla="*/ 2147483646 h 14293"/>
              <a:gd name="T24" fmla="*/ 2147483646 w 25400"/>
              <a:gd name="T25" fmla="*/ 2147483646 h 14293"/>
              <a:gd name="T26" fmla="*/ 2147483646 w 25400"/>
              <a:gd name="T27" fmla="*/ 2147483646 h 14293"/>
              <a:gd name="T28" fmla="*/ 2147483646 w 25400"/>
              <a:gd name="T29" fmla="*/ 1795967359 h 14293"/>
              <a:gd name="T30" fmla="*/ 2147483646 w 25400"/>
              <a:gd name="T31" fmla="*/ 1594752977 h 14293"/>
              <a:gd name="T32" fmla="*/ 2147483646 w 25400"/>
              <a:gd name="T33" fmla="*/ 1556766000 h 14293"/>
              <a:gd name="T34" fmla="*/ 2147483646 w 25400"/>
              <a:gd name="T35" fmla="*/ 1734037599 h 14293"/>
              <a:gd name="T36" fmla="*/ 2147483646 w 25400"/>
              <a:gd name="T37" fmla="*/ 1693748468 h 14293"/>
              <a:gd name="T38" fmla="*/ 2147483646 w 25400"/>
              <a:gd name="T39" fmla="*/ 1496447460 h 14293"/>
              <a:gd name="T40" fmla="*/ 2147483646 w 25400"/>
              <a:gd name="T41" fmla="*/ 1139141965 h 14293"/>
              <a:gd name="T42" fmla="*/ 2147483646 w 25400"/>
              <a:gd name="T43" fmla="*/ 938157415 h 14293"/>
              <a:gd name="T44" fmla="*/ 2147483646 w 25400"/>
              <a:gd name="T45" fmla="*/ 900170918 h 14293"/>
              <a:gd name="T46" fmla="*/ 2147483646 w 25400"/>
              <a:gd name="T47" fmla="*/ 1076521271 h 14293"/>
              <a:gd name="T48" fmla="*/ 2147483646 w 25400"/>
              <a:gd name="T49" fmla="*/ 1035771998 h 14293"/>
              <a:gd name="T50" fmla="*/ 2147483646 w 25400"/>
              <a:gd name="T51" fmla="*/ 838470989 h 14293"/>
              <a:gd name="T52" fmla="*/ 2147483646 w 25400"/>
              <a:gd name="T53" fmla="*/ 481165494 h 14293"/>
              <a:gd name="T54" fmla="*/ 2147483646 w 25400"/>
              <a:gd name="T55" fmla="*/ 280180944 h 14293"/>
              <a:gd name="T56" fmla="*/ 2147483646 w 25400"/>
              <a:gd name="T57" fmla="*/ 241964135 h 14293"/>
              <a:gd name="T58" fmla="*/ 2147483646 w 25400"/>
              <a:gd name="T59" fmla="*/ 418544800 h 14293"/>
              <a:gd name="T60" fmla="*/ 2147483646 w 25400"/>
              <a:gd name="T61" fmla="*/ 422919276 h 14293"/>
              <a:gd name="T62" fmla="*/ 2147483646 w 25400"/>
              <a:gd name="T63" fmla="*/ 0 h 14293"/>
              <a:gd name="T64" fmla="*/ 0 w 25400"/>
              <a:gd name="T65" fmla="*/ 0 h 14293"/>
              <a:gd name="T66" fmla="*/ 0 w 25400"/>
              <a:gd name="T67" fmla="*/ 2147483646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EB330C6A-3042-D940-89FB-E9C87AB6D8A4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4B69375-4353-6440-95CA-FB7856A973A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81E5E26-F3C4-4247-8DC4-4B909E2C6B6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C35A74-C823-E744-AF4F-898C231052E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DFBA349-96B1-A346-BE74-19BB3B13D18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0DED2E2-D7C8-CD4F-8938-10AB88EE162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4D08EEB-14CB-0443-8654-60E66414EC34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6BF7231-5F3F-D44D-963A-00EF67B2A52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A28A515-F8C6-F94A-AD46-B7CFC02CD7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1EAD7EA-B89A-524F-AE25-995AB7E08D0A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7CF6D9E7-3105-594D-B019-FD87FEE6E90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6D2ABBEB-E90D-F34C-86DD-E514C9AD09B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3957114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4B4BCA79-F285-6948-B990-8C06D70C0A5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6240358 w 20233"/>
              <a:gd name="T1" fmla="*/ 3005491 h 14300"/>
              <a:gd name="T2" fmla="*/ 6240358 w 20233"/>
              <a:gd name="T3" fmla="*/ 2147483646 h 14300"/>
              <a:gd name="T4" fmla="*/ 1735565616 w 20233"/>
              <a:gd name="T5" fmla="*/ 2147483646 h 14300"/>
              <a:gd name="T6" fmla="*/ 1734641172 w 20233"/>
              <a:gd name="T7" fmla="*/ 2147483646 h 14300"/>
              <a:gd name="T8" fmla="*/ 2147483646 w 20233"/>
              <a:gd name="T9" fmla="*/ 2147483646 h 14300"/>
              <a:gd name="T10" fmla="*/ 2147483646 w 20233"/>
              <a:gd name="T11" fmla="*/ 2147483646 h 14300"/>
              <a:gd name="T12" fmla="*/ 2147483646 w 20233"/>
              <a:gd name="T13" fmla="*/ 2147483646 h 14300"/>
              <a:gd name="T14" fmla="*/ 2147483646 w 20233"/>
              <a:gd name="T15" fmla="*/ 2100345285 h 14300"/>
              <a:gd name="T16" fmla="*/ 2147483646 w 20233"/>
              <a:gd name="T17" fmla="*/ 2101501132 h 14300"/>
              <a:gd name="T18" fmla="*/ 2147483646 w 20233"/>
              <a:gd name="T19" fmla="*/ 1680044867 h 14300"/>
              <a:gd name="T20" fmla="*/ 2147483646 w 20233"/>
              <a:gd name="T21" fmla="*/ 1681200714 h 14300"/>
              <a:gd name="T22" fmla="*/ 2147483646 w 20233"/>
              <a:gd name="T23" fmla="*/ 1259975713 h 14300"/>
              <a:gd name="T24" fmla="*/ 2147483646 w 20233"/>
              <a:gd name="T25" fmla="*/ 1261132041 h 14300"/>
              <a:gd name="T26" fmla="*/ 2147483646 w 20233"/>
              <a:gd name="T27" fmla="*/ 839675775 h 14300"/>
              <a:gd name="T28" fmla="*/ 2147483646 w 20233"/>
              <a:gd name="T29" fmla="*/ 840831622 h 14300"/>
              <a:gd name="T30" fmla="*/ 2147483646 w 20233"/>
              <a:gd name="T31" fmla="*/ 419606622 h 14300"/>
              <a:gd name="T32" fmla="*/ 2147483646 w 20233"/>
              <a:gd name="T33" fmla="*/ 420762469 h 14300"/>
              <a:gd name="T34" fmla="*/ 2147483646 w 20233"/>
              <a:gd name="T35" fmla="*/ 0 h 14300"/>
              <a:gd name="T36" fmla="*/ 6240358 w 20233"/>
              <a:gd name="T37" fmla="*/ 300549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2313928A-4159-8641-9E53-DDE0EA64767A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6D13761-C54D-4345-9CCA-2F3EC2A6921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AF7ADAC-1A0B-F24B-9CF2-27320C104BC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C880DE-68B1-AE45-AF76-625E3ADE33B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962A604-A3DF-1D49-8F4B-B48EC22788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8DBFD0D-C45A-9A4C-AA7C-BE87E113B7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76036EB-A85E-BB47-A383-2B3FB48CBB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10537C06-4F34-FB4E-9BB2-65559D82A03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6D672AE-62B9-0147-A156-DD83054038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9E86A0C-53B6-A44F-9A13-6455C2BCC288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A8A2E02-21AB-A146-B5DC-1C8CCDE40D2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DF6EB33-EA17-1049-8EB2-3B7570C7B5C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07975169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08F3BDFA-7F8A-FF47-9910-2D3836D7F582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147483646 h 14300"/>
              <a:gd name="T12" fmla="*/ 2147483646 w 25400"/>
              <a:gd name="T13" fmla="*/ 2147483646 h 14300"/>
              <a:gd name="T14" fmla="*/ 2147483646 w 25400"/>
              <a:gd name="T15" fmla="*/ 2089526133 h 14300"/>
              <a:gd name="T16" fmla="*/ 2147483646 w 25400"/>
              <a:gd name="T17" fmla="*/ 2090676167 h 14300"/>
              <a:gd name="T18" fmla="*/ 2147483646 w 25400"/>
              <a:gd name="T19" fmla="*/ 1671390996 h 14300"/>
              <a:gd name="T20" fmla="*/ 2147483646 w 25400"/>
              <a:gd name="T21" fmla="*/ 1672541030 h 14300"/>
              <a:gd name="T22" fmla="*/ 2147483646 w 25400"/>
              <a:gd name="T23" fmla="*/ 1253485577 h 14300"/>
              <a:gd name="T24" fmla="*/ 2147483646 w 25400"/>
              <a:gd name="T25" fmla="*/ 1254635611 h 14300"/>
              <a:gd name="T26" fmla="*/ 2147483646 w 25400"/>
              <a:gd name="T27" fmla="*/ 835350440 h 14300"/>
              <a:gd name="T28" fmla="*/ 2147483646 w 25400"/>
              <a:gd name="T29" fmla="*/ 836500474 h 14300"/>
              <a:gd name="T30" fmla="*/ 2147483646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18A6C73-D388-174A-A6D4-F546679200C0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D06D49F-1E6E-E445-B1CE-3A97E053305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BCF2D22-53EF-664C-86F2-8AC41D4E726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1C52E2-7ABF-F945-BBBF-84D2E7C6AE2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7385514-CBA1-F74D-BB1D-2357DBF100B8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80C3A02-FD0B-B343-A688-0021D4D435A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D5727D6-ECDB-5041-8F7E-6D6B8422A1B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25622E2-5921-F346-A578-34FBE7C6BA5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1DE4D10-57C5-1C4F-90DC-2D22202282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DA91A8E-8F28-834D-9256-9FAB624EEA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5F6EC6E-488A-7C4C-9822-49E16AD308F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B976A9F-F8D8-2A40-A443-37200EA8D9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4536109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äliotsikko bussi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32817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7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8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CFAA7-F3C7-4EFD-BE2A-B641D7F0E95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2709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44738"/>
            <a:ext cx="5461000" cy="3044385"/>
          </a:xfrm>
        </p:spPr>
        <p:txBody>
          <a:bodyPr anchor="b" anchorCtr="0"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/>
              <a:t>Lisää mahdollinen yhteystieto</a:t>
            </a:r>
          </a:p>
        </p:txBody>
      </p:sp>
      <p:sp>
        <p:nvSpPr>
          <p:cNvPr id="8" name="Tekstiruutu 7"/>
          <p:cNvSpPr txBox="1"/>
          <p:nvPr userDrawn="1"/>
        </p:nvSpPr>
        <p:spPr>
          <a:xfrm>
            <a:off x="301556" y="194553"/>
            <a:ext cx="1008758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i-FI" sz="9000" b="1">
                <a:solidFill>
                  <a:srgbClr val="FFFFFF"/>
                </a:solidFill>
                <a:latin typeface="+mj-lt"/>
              </a:rPr>
              <a:t>Kiitos!</a:t>
            </a:r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99" y="226800"/>
            <a:ext cx="11736000" cy="5940000"/>
          </a:xfrm>
          <a:prstGeom prst="rect">
            <a:avLst/>
          </a:prstGeom>
        </p:spPr>
      </p:pic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7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8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1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803237896"/>
      </p:ext>
    </p:extLst>
  </p:cSld>
  <p:clrMapOvr>
    <a:masterClrMapping/>
  </p:clrMapOvr>
  <p:transition spd="slow"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631504" y="716436"/>
            <a:ext cx="10225136" cy="12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 anchorCtr="0"/>
          <a:lstStyle>
            <a:lvl1pPr algn="ctr">
              <a:defRPr sz="4000"/>
            </a:lvl1pPr>
          </a:lstStyle>
          <a:p>
            <a:pPr lvl="0"/>
            <a:r>
              <a:rPr lang="fi-FI"/>
              <a:t>CLICK TO ADD TITLE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35360" y="2204865"/>
            <a:ext cx="1152128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92075" indent="0" algn="ctr">
              <a:lnSpc>
                <a:spcPct val="80000"/>
              </a:lnSpc>
              <a:buClr>
                <a:schemeClr val="tx1"/>
              </a:buClr>
              <a:buFont typeface="Arial"/>
              <a:buNone/>
              <a:defRPr>
                <a:latin typeface="+mj-lt"/>
                <a:cs typeface="Gotham narrow bold"/>
              </a:defRPr>
            </a:lvl1pPr>
            <a:lvl2pPr marL="382588" indent="0" algn="ctr">
              <a:lnSpc>
                <a:spcPct val="80000"/>
              </a:lnSpc>
              <a:buFont typeface="Arial"/>
              <a:buNone/>
              <a:defRPr>
                <a:latin typeface="Gotham Narrow Book"/>
                <a:cs typeface="Gotham Narrow Book"/>
              </a:defRPr>
            </a:lvl2pPr>
            <a:lvl3pPr marL="7651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3pPr>
            <a:lvl4pPr marL="124142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4pPr>
            <a:lvl5pPr marL="17176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5pPr>
          </a:lstStyle>
          <a:p>
            <a:r>
              <a:rPr lang="en-US"/>
              <a:t>Click to add subtitle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087477"/>
      </p:ext>
    </p:extLst>
  </p:cSld>
  <p:clrMapOvr>
    <a:masterClrMapping/>
  </p:clrMapOvr>
  <p:transition spd="slow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285802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/>
        </p:blipFill>
        <p:spPr bwMode="ltGray">
          <a:xfrm>
            <a:off x="338667" y="254000"/>
            <a:ext cx="11514667" cy="5905500"/>
          </a:xfrm>
          <a:prstGeom prst="rect">
            <a:avLst/>
          </a:prstGeom>
        </p:spPr>
      </p:pic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  <p:sp>
        <p:nvSpPr>
          <p:cNvPr id="13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black">
          <a:xfrm>
            <a:off x="347250" y="260248"/>
            <a:ext cx="2491200" cy="2334818"/>
            <a:chOff x="1311275" y="373063"/>
            <a:chExt cx="6524625" cy="6115050"/>
          </a:xfrm>
          <a:solidFill>
            <a:srgbClr val="FCD116"/>
          </a:solidFill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715414480"/>
      </p:ext>
    </p:extLst>
  </p:cSld>
  <p:clrMapOvr>
    <a:masterClrMapping/>
  </p:clrMapOvr>
  <p:transition spd="slow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as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74000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 bwMode="auto">
          <a:xfrm>
            <a:off x="6480043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3552" y="802411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377602"/>
      </p:ext>
    </p:extLst>
  </p:cSld>
  <p:clrMapOvr>
    <a:masterClrMapping/>
  </p:clrMapOvr>
  <p:transition spd="slow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slide 4 Helsin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800" y="226800"/>
            <a:ext cx="11734542" cy="5922000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ctrTitle"/>
          </p:nvPr>
        </p:nvSpPr>
        <p:spPr bwMode="white">
          <a:xfrm>
            <a:off x="226800" y="2764493"/>
            <a:ext cx="11734542" cy="1329013"/>
          </a:xfrm>
          <a:noFill/>
          <a:effectLst/>
        </p:spPr>
        <p:txBody>
          <a:bodyPr tIns="0" bIns="0" anchor="ctr" anchorCtr="0">
            <a:spAutoFit/>
          </a:bodyPr>
          <a:lstStyle>
            <a:lvl1pPr algn="ctr">
              <a:lnSpc>
                <a:spcPct val="70000"/>
              </a:lnSpc>
              <a:defRPr sz="60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21" name="Ryhmä 11"/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2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313056286"/>
      </p:ext>
    </p:extLst>
  </p:cSld>
  <p:clrMapOvr>
    <a:masterClrMapping/>
  </p:clrMapOvr>
  <p:transition spd="slow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3079742 h 8063"/>
              <a:gd name="T2" fmla="*/ 1219200 w 25400"/>
              <a:gd name="T3" fmla="*/ 3888500 h 8063"/>
              <a:gd name="T4" fmla="*/ 2438400 w 25400"/>
              <a:gd name="T5" fmla="*/ 3079742 h 8063"/>
              <a:gd name="T6" fmla="*/ 3657600 w 25400"/>
              <a:gd name="T7" fmla="*/ 3888500 h 8063"/>
              <a:gd name="T8" fmla="*/ 4876800 w 25400"/>
              <a:gd name="T9" fmla="*/ 3079742 h 8063"/>
              <a:gd name="T10" fmla="*/ 6096000 w 25400"/>
              <a:gd name="T11" fmla="*/ 3888500 h 8063"/>
              <a:gd name="T12" fmla="*/ 7315200 w 25400"/>
              <a:gd name="T13" fmla="*/ 3079742 h 8063"/>
              <a:gd name="T14" fmla="*/ 8534400 w 25400"/>
              <a:gd name="T15" fmla="*/ 3888500 h 8063"/>
              <a:gd name="T16" fmla="*/ 9753600 w 25400"/>
              <a:gd name="T17" fmla="*/ 3079742 h 8063"/>
              <a:gd name="T18" fmla="*/ 10972800 w 25400"/>
              <a:gd name="T19" fmla="*/ 3888500 h 8063"/>
              <a:gd name="T20" fmla="*/ 12192000 w 25400"/>
              <a:gd name="T21" fmla="*/ 3079742 h 8063"/>
              <a:gd name="T22" fmla="*/ 12192000 w 25400"/>
              <a:gd name="T23" fmla="*/ 0 h 8063"/>
              <a:gd name="T24" fmla="*/ 0 w 25400"/>
              <a:gd name="T25" fmla="*/ 0 h 8063"/>
              <a:gd name="T26" fmla="*/ 0 w 25400"/>
              <a:gd name="T27" fmla="*/ 3079742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68278614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4766642 h 11590"/>
              <a:gd name="T2" fmla="*/ 1219320 w 25400"/>
              <a:gd name="T3" fmla="*/ 5572461 h 11590"/>
              <a:gd name="T4" fmla="*/ 2438640 w 25400"/>
              <a:gd name="T5" fmla="*/ 4766642 h 11590"/>
              <a:gd name="T6" fmla="*/ 3657960 w 25400"/>
              <a:gd name="T7" fmla="*/ 5572461 h 11590"/>
              <a:gd name="T8" fmla="*/ 4877280 w 25400"/>
              <a:gd name="T9" fmla="*/ 4766642 h 11590"/>
              <a:gd name="T10" fmla="*/ 6096600 w 25400"/>
              <a:gd name="T11" fmla="*/ 5572461 h 11590"/>
              <a:gd name="T12" fmla="*/ 7315920 w 25400"/>
              <a:gd name="T13" fmla="*/ 4766642 h 11590"/>
              <a:gd name="T14" fmla="*/ 8535240 w 25400"/>
              <a:gd name="T15" fmla="*/ 5572461 h 11590"/>
              <a:gd name="T16" fmla="*/ 9754560 w 25400"/>
              <a:gd name="T17" fmla="*/ 4766642 h 11590"/>
              <a:gd name="T18" fmla="*/ 10973880 w 25400"/>
              <a:gd name="T19" fmla="*/ 5572461 h 11590"/>
              <a:gd name="T20" fmla="*/ 12193200 w 25400"/>
              <a:gd name="T21" fmla="*/ 4766642 h 11590"/>
              <a:gd name="T22" fmla="*/ 12193200 w 25400"/>
              <a:gd name="T23" fmla="*/ 0 h 11590"/>
              <a:gd name="T24" fmla="*/ 0 w 25400"/>
              <a:gd name="T25" fmla="*/ 0 h 11590"/>
              <a:gd name="T26" fmla="*/ 0 w 25400"/>
              <a:gd name="T27" fmla="*/ 4766642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1444449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7305472 w 15203"/>
              <a:gd name="T1" fmla="*/ 6858000 h 14300"/>
              <a:gd name="T2" fmla="*/ 6736046 w 15203"/>
              <a:gd name="T3" fmla="*/ 6003388 h 14300"/>
              <a:gd name="T4" fmla="*/ 7305472 w 15203"/>
              <a:gd name="T5" fmla="*/ 5142061 h 14300"/>
              <a:gd name="T6" fmla="*/ 6736046 w 15203"/>
              <a:gd name="T7" fmla="*/ 4280735 h 14300"/>
              <a:gd name="T8" fmla="*/ 7305472 w 15203"/>
              <a:gd name="T9" fmla="*/ 3419888 h 14300"/>
              <a:gd name="T10" fmla="*/ 6736046 w 15203"/>
              <a:gd name="T11" fmla="*/ 2558562 h 14300"/>
              <a:gd name="T12" fmla="*/ 7305472 w 15203"/>
              <a:gd name="T13" fmla="*/ 1697715 h 14300"/>
              <a:gd name="T14" fmla="*/ 6736046 w 15203"/>
              <a:gd name="T15" fmla="*/ 836388 h 14300"/>
              <a:gd name="T16" fmla="*/ 7304991 w 15203"/>
              <a:gd name="T17" fmla="*/ 0 h 14300"/>
              <a:gd name="T18" fmla="*/ 0 w 15203"/>
              <a:gd name="T19" fmla="*/ 0 h 14300"/>
              <a:gd name="T20" fmla="*/ 0 w 15203"/>
              <a:gd name="T21" fmla="*/ 1568708 h 14300"/>
              <a:gd name="T22" fmla="*/ 0 w 15203"/>
              <a:gd name="T23" fmla="*/ 6858000 h 14300"/>
              <a:gd name="T24" fmla="*/ 7305472 w 15203"/>
              <a:gd name="T25" fmla="*/ 6858000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92909808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6858000 h 14300"/>
              <a:gd name="T4" fmla="*/ 9678540 w 20142"/>
              <a:gd name="T5" fmla="*/ 6858000 h 14300"/>
              <a:gd name="T6" fmla="*/ 9109582 w 20142"/>
              <a:gd name="T7" fmla="*/ 6003388 h 14300"/>
              <a:gd name="T8" fmla="*/ 9679021 w 20142"/>
              <a:gd name="T9" fmla="*/ 5142061 h 14300"/>
              <a:gd name="T10" fmla="*/ 9109582 w 20142"/>
              <a:gd name="T11" fmla="*/ 4280735 h 14300"/>
              <a:gd name="T12" fmla="*/ 9679021 w 20142"/>
              <a:gd name="T13" fmla="*/ 3419888 h 14300"/>
              <a:gd name="T14" fmla="*/ 9109582 w 20142"/>
              <a:gd name="T15" fmla="*/ 2558562 h 14300"/>
              <a:gd name="T16" fmla="*/ 9679021 w 20142"/>
              <a:gd name="T17" fmla="*/ 1697715 h 14300"/>
              <a:gd name="T18" fmla="*/ 9109582 w 20142"/>
              <a:gd name="T19" fmla="*/ 836388 h 14300"/>
              <a:gd name="T20" fmla="*/ 9678540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94286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150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2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  <p:sp>
        <p:nvSpPr>
          <p:cNvPr id="7" name="Tekstin paikkamerkki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44738"/>
            <a:ext cx="5461000" cy="3044385"/>
          </a:xfrm>
        </p:spPr>
        <p:txBody>
          <a:bodyPr anchor="b" anchorCtr="0"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/>
              <a:t>Lisää mahdollinen yhteystieto</a:t>
            </a:r>
          </a:p>
        </p:txBody>
      </p:sp>
      <p:sp>
        <p:nvSpPr>
          <p:cNvPr id="8" name="Tekstiruutu 7"/>
          <p:cNvSpPr txBox="1"/>
          <p:nvPr userDrawn="1"/>
        </p:nvSpPr>
        <p:spPr>
          <a:xfrm>
            <a:off x="301556" y="194553"/>
            <a:ext cx="1008758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i-FI" sz="9000" b="1" err="1">
                <a:solidFill>
                  <a:srgbClr val="FFFFFF"/>
                </a:solidFill>
                <a:latin typeface="+mj-lt"/>
              </a:rPr>
              <a:t>Thank</a:t>
            </a:r>
            <a:r>
              <a:rPr lang="fi-FI" sz="9000" b="1">
                <a:solidFill>
                  <a:srgbClr val="FFFFFF"/>
                </a:solidFill>
                <a:latin typeface="+mj-lt"/>
              </a:rPr>
              <a:t> </a:t>
            </a:r>
            <a:r>
              <a:rPr lang="fi-FI" sz="9000" b="1" err="1">
                <a:solidFill>
                  <a:srgbClr val="FFFFFF"/>
                </a:solidFill>
                <a:latin typeface="+mj-lt"/>
              </a:rPr>
              <a:t>you</a:t>
            </a:r>
            <a:r>
              <a:rPr lang="fi-FI" sz="9000" b="1">
                <a:solidFill>
                  <a:srgbClr val="FFFFFF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5349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6858000 h 14293"/>
              <a:gd name="T2" fmla="*/ 2725435 w 20470"/>
              <a:gd name="T3" fmla="*/ 6858000 h 14293"/>
              <a:gd name="T4" fmla="*/ 2544187 w 20470"/>
              <a:gd name="T5" fmla="*/ 6485663 h 14293"/>
              <a:gd name="T6" fmla="*/ 2623782 w 20470"/>
              <a:gd name="T7" fmla="*/ 6066305 h 14293"/>
              <a:gd name="T8" fmla="*/ 3042379 w 20470"/>
              <a:gd name="T9" fmla="*/ 5987135 h 14293"/>
              <a:gd name="T10" fmla="*/ 3796141 w 20470"/>
              <a:gd name="T11" fmla="*/ 6355154 h 14293"/>
              <a:gd name="T12" fmla="*/ 4196038 w 20470"/>
              <a:gd name="T13" fmla="*/ 6269746 h 14293"/>
              <a:gd name="T14" fmla="*/ 4277552 w 20470"/>
              <a:gd name="T15" fmla="*/ 5859025 h 14293"/>
              <a:gd name="T16" fmla="*/ 3914576 w 20470"/>
              <a:gd name="T17" fmla="*/ 5114351 h 14293"/>
              <a:gd name="T18" fmla="*/ 3994172 w 20470"/>
              <a:gd name="T19" fmla="*/ 4694993 h 14293"/>
              <a:gd name="T20" fmla="*/ 4412768 w 20470"/>
              <a:gd name="T21" fmla="*/ 4615823 h 14293"/>
              <a:gd name="T22" fmla="*/ 5166530 w 20470"/>
              <a:gd name="T23" fmla="*/ 4983841 h 14293"/>
              <a:gd name="T24" fmla="*/ 5566427 w 20470"/>
              <a:gd name="T25" fmla="*/ 4898434 h 14293"/>
              <a:gd name="T26" fmla="*/ 5648420 w 20470"/>
              <a:gd name="T27" fmla="*/ 4487712 h 14293"/>
              <a:gd name="T28" fmla="*/ 5284965 w 20470"/>
              <a:gd name="T29" fmla="*/ 3743039 h 14293"/>
              <a:gd name="T30" fmla="*/ 5364561 w 20470"/>
              <a:gd name="T31" fmla="*/ 3323681 h 14293"/>
              <a:gd name="T32" fmla="*/ 5783158 w 20470"/>
              <a:gd name="T33" fmla="*/ 3244511 h 14293"/>
              <a:gd name="T34" fmla="*/ 6535961 w 20470"/>
              <a:gd name="T35" fmla="*/ 3613969 h 14293"/>
              <a:gd name="T36" fmla="*/ 6934419 w 20470"/>
              <a:gd name="T37" fmla="*/ 3530001 h 14293"/>
              <a:gd name="T38" fmla="*/ 7015932 w 20470"/>
              <a:gd name="T39" fmla="*/ 3118799 h 14293"/>
              <a:gd name="T40" fmla="*/ 6652957 w 20470"/>
              <a:gd name="T41" fmla="*/ 2374126 h 14293"/>
              <a:gd name="T42" fmla="*/ 6732073 w 20470"/>
              <a:gd name="T43" fmla="*/ 1955247 h 14293"/>
              <a:gd name="T44" fmla="*/ 7150670 w 20470"/>
              <a:gd name="T45" fmla="*/ 1876078 h 14293"/>
              <a:gd name="T46" fmla="*/ 7904911 w 20470"/>
              <a:gd name="T47" fmla="*/ 2243616 h 14293"/>
              <a:gd name="T48" fmla="*/ 8304808 w 20470"/>
              <a:gd name="T49" fmla="*/ 2158689 h 14293"/>
              <a:gd name="T50" fmla="*/ 8386322 w 20470"/>
              <a:gd name="T51" fmla="*/ 1747487 h 14293"/>
              <a:gd name="T52" fmla="*/ 8023346 w 20470"/>
              <a:gd name="T53" fmla="*/ 1002814 h 14293"/>
              <a:gd name="T54" fmla="*/ 8102942 w 20470"/>
              <a:gd name="T55" fmla="*/ 583935 h 14293"/>
              <a:gd name="T56" fmla="*/ 8521539 w 20470"/>
              <a:gd name="T57" fmla="*/ 504286 h 14293"/>
              <a:gd name="T58" fmla="*/ 9275780 w 20470"/>
              <a:gd name="T59" fmla="*/ 872304 h 14293"/>
              <a:gd name="T60" fmla="*/ 9675677 w 20470"/>
              <a:gd name="T61" fmla="*/ 786417 h 14293"/>
              <a:gd name="T62" fmla="*/ 9757190 w 20470"/>
              <a:gd name="T63" fmla="*/ 375695 h 14293"/>
              <a:gd name="T64" fmla="*/ 9574024 w 20470"/>
              <a:gd name="T65" fmla="*/ 0 h 14293"/>
              <a:gd name="T66" fmla="*/ 0 w 20470"/>
              <a:gd name="T67" fmla="*/ 0 h 14293"/>
              <a:gd name="T68" fmla="*/ 0 w 20470"/>
              <a:gd name="T69" fmla="*/ 6858000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93977901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6858000 h 14293"/>
              <a:gd name="T2" fmla="*/ 5607912 w 25400"/>
              <a:gd name="T3" fmla="*/ 6858000 h 14293"/>
              <a:gd name="T4" fmla="*/ 5425974 w 25400"/>
              <a:gd name="T5" fmla="*/ 6485663 h 14293"/>
              <a:gd name="T6" fmla="*/ 5505662 w 25400"/>
              <a:gd name="T7" fmla="*/ 6066305 h 14293"/>
              <a:gd name="T8" fmla="*/ 5924743 w 25400"/>
              <a:gd name="T9" fmla="*/ 5987135 h 14293"/>
              <a:gd name="T10" fmla="*/ 6679377 w 25400"/>
              <a:gd name="T11" fmla="*/ 6355154 h 14293"/>
              <a:gd name="T12" fmla="*/ 7079737 w 25400"/>
              <a:gd name="T13" fmla="*/ 6269746 h 14293"/>
              <a:gd name="T14" fmla="*/ 7161825 w 25400"/>
              <a:gd name="T15" fmla="*/ 5859025 h 14293"/>
              <a:gd name="T16" fmla="*/ 6797949 w 25400"/>
              <a:gd name="T17" fmla="*/ 5114351 h 14293"/>
              <a:gd name="T18" fmla="*/ 6877637 w 25400"/>
              <a:gd name="T19" fmla="*/ 4694993 h 14293"/>
              <a:gd name="T20" fmla="*/ 7296718 w 25400"/>
              <a:gd name="T21" fmla="*/ 4615823 h 14293"/>
              <a:gd name="T22" fmla="*/ 8051832 w 25400"/>
              <a:gd name="T23" fmla="*/ 4983841 h 14293"/>
              <a:gd name="T24" fmla="*/ 8452192 w 25400"/>
              <a:gd name="T25" fmla="*/ 4898434 h 14293"/>
              <a:gd name="T26" fmla="*/ 8533800 w 25400"/>
              <a:gd name="T27" fmla="*/ 4487712 h 14293"/>
              <a:gd name="T28" fmla="*/ 8170404 w 25400"/>
              <a:gd name="T29" fmla="*/ 3743039 h 14293"/>
              <a:gd name="T30" fmla="*/ 8249612 w 25400"/>
              <a:gd name="T31" fmla="*/ 3323681 h 14293"/>
              <a:gd name="T32" fmla="*/ 8668693 w 25400"/>
              <a:gd name="T33" fmla="*/ 3244511 h 14293"/>
              <a:gd name="T34" fmla="*/ 9422367 w 25400"/>
              <a:gd name="T35" fmla="*/ 3613969 h 14293"/>
              <a:gd name="T36" fmla="*/ 9821287 w 25400"/>
              <a:gd name="T37" fmla="*/ 3530001 h 14293"/>
              <a:gd name="T38" fmla="*/ 9902895 w 25400"/>
              <a:gd name="T39" fmla="*/ 3118799 h 14293"/>
              <a:gd name="T40" fmla="*/ 9539499 w 25400"/>
              <a:gd name="T41" fmla="*/ 2374126 h 14293"/>
              <a:gd name="T42" fmla="*/ 9619187 w 25400"/>
              <a:gd name="T43" fmla="*/ 1955247 h 14293"/>
              <a:gd name="T44" fmla="*/ 10038268 w 25400"/>
              <a:gd name="T45" fmla="*/ 1876078 h 14293"/>
              <a:gd name="T46" fmla="*/ 10792902 w 25400"/>
              <a:gd name="T47" fmla="*/ 2243616 h 14293"/>
              <a:gd name="T48" fmla="*/ 11193262 w 25400"/>
              <a:gd name="T49" fmla="*/ 2158689 h 14293"/>
              <a:gd name="T50" fmla="*/ 11274870 w 25400"/>
              <a:gd name="T51" fmla="*/ 1747487 h 14293"/>
              <a:gd name="T52" fmla="*/ 10911474 w 25400"/>
              <a:gd name="T53" fmla="*/ 1002814 h 14293"/>
              <a:gd name="T54" fmla="*/ 10991162 w 25400"/>
              <a:gd name="T55" fmla="*/ 583935 h 14293"/>
              <a:gd name="T56" fmla="*/ 11410243 w 25400"/>
              <a:gd name="T57" fmla="*/ 504286 h 14293"/>
              <a:gd name="T58" fmla="*/ 12165357 w 25400"/>
              <a:gd name="T59" fmla="*/ 872304 h 14293"/>
              <a:gd name="T60" fmla="*/ 12193200 w 25400"/>
              <a:gd name="T61" fmla="*/ 881421 h 14293"/>
              <a:gd name="T62" fmla="*/ 12193200 w 25400"/>
              <a:gd name="T63" fmla="*/ 0 h 14293"/>
              <a:gd name="T64" fmla="*/ 0 w 25400"/>
              <a:gd name="T65" fmla="*/ 0 h 14293"/>
              <a:gd name="T66" fmla="*/ 0 w 25400"/>
              <a:gd name="T67" fmla="*/ 6858000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8243731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01D6A-0DFB-4954-AE3A-38A0D34AA6D9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EB49D-0C93-497F-BC9C-13B0778369C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4615628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D4460E1-43F4-4FD6-93B4-84A26D9438B5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96D1FE0-042E-4BAC-8E68-9DA0E1B1BBD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2678191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753B833-37F2-4825-9E4D-620A771DBEB1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4B2E550-A1DD-4E5D-95A7-4AF6310D2DA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9843227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178A7-784F-4750-9AE4-B2655584061B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D2CE9-9CE1-4803-9EF3-8754B3FC6A0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8963532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107277 w 2460"/>
              <a:gd name="T1" fmla="*/ 0 h 14300"/>
              <a:gd name="T2" fmla="*/ 0 w 2460"/>
              <a:gd name="T3" fmla="*/ 340023 h 14300"/>
              <a:gd name="T4" fmla="*/ 115492 w 2460"/>
              <a:gd name="T5" fmla="*/ 771645 h 14300"/>
              <a:gd name="T6" fmla="*/ 0 w 2460"/>
              <a:gd name="T7" fmla="*/ 1203267 h 14300"/>
              <a:gd name="T8" fmla="*/ 115492 w 2460"/>
              <a:gd name="T9" fmla="*/ 1634890 h 14300"/>
              <a:gd name="T10" fmla="*/ 0 w 2460"/>
              <a:gd name="T11" fmla="*/ 2066032 h 14300"/>
              <a:gd name="T12" fmla="*/ 115492 w 2460"/>
              <a:gd name="T13" fmla="*/ 2497655 h 14300"/>
              <a:gd name="T14" fmla="*/ 115492 w 2460"/>
              <a:gd name="T15" fmla="*/ 2519716 h 14300"/>
              <a:gd name="T16" fmla="*/ 0 w 2460"/>
              <a:gd name="T17" fmla="*/ 2951338 h 14300"/>
              <a:gd name="T18" fmla="*/ 115492 w 2460"/>
              <a:gd name="T19" fmla="*/ 3382481 h 14300"/>
              <a:gd name="T20" fmla="*/ 0 w 2460"/>
              <a:gd name="T21" fmla="*/ 3814103 h 14300"/>
              <a:gd name="T22" fmla="*/ 115492 w 2460"/>
              <a:gd name="T23" fmla="*/ 4245725 h 14300"/>
              <a:gd name="T24" fmla="*/ 0 w 2460"/>
              <a:gd name="T25" fmla="*/ 4676868 h 14300"/>
              <a:gd name="T26" fmla="*/ 115492 w 2460"/>
              <a:gd name="T27" fmla="*/ 5108491 h 14300"/>
              <a:gd name="T28" fmla="*/ 0 w 2460"/>
              <a:gd name="T29" fmla="*/ 5540113 h 14300"/>
              <a:gd name="T30" fmla="*/ 115492 w 2460"/>
              <a:gd name="T31" fmla="*/ 5971256 h 14300"/>
              <a:gd name="T32" fmla="*/ 0 w 2460"/>
              <a:gd name="T33" fmla="*/ 6402878 h 14300"/>
              <a:gd name="T34" fmla="*/ 115492 w 2460"/>
              <a:gd name="T35" fmla="*/ 6834501 h 14300"/>
              <a:gd name="T36" fmla="*/ 115009 w 2460"/>
              <a:gd name="T37" fmla="*/ 6858000 h 14300"/>
              <a:gd name="T38" fmla="*/ 1188749 w 2460"/>
              <a:gd name="T39" fmla="*/ 6858000 h 14300"/>
              <a:gd name="T40" fmla="*/ 1188749 w 2460"/>
              <a:gd name="T41" fmla="*/ 0 h 14300"/>
              <a:gd name="T42" fmla="*/ 107277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0A2D4-1EE6-40C5-8412-186774D59C22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8786F-F955-487D-B720-0C6F14D9C1B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1963747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>
            <a:spLocks noChangeAspect="1"/>
          </p:cNvSpPr>
          <p:nvPr/>
        </p:nvSpPr>
        <p:spPr bwMode="auto">
          <a:xfrm>
            <a:off x="10964863" y="0"/>
            <a:ext cx="1228725" cy="6858000"/>
          </a:xfrm>
          <a:custGeom>
            <a:avLst/>
            <a:gdLst>
              <a:gd name="T0" fmla="*/ 0 w 2539"/>
              <a:gd name="T1" fmla="*/ 4225103 h 14300"/>
              <a:gd name="T2" fmla="*/ 0 w 2539"/>
              <a:gd name="T3" fmla="*/ 4225103 h 14300"/>
              <a:gd name="T4" fmla="*/ 174239 w 2539"/>
              <a:gd name="T5" fmla="*/ 4488393 h 14300"/>
              <a:gd name="T6" fmla="*/ 0 w 2539"/>
              <a:gd name="T7" fmla="*/ 4751683 h 14300"/>
              <a:gd name="T8" fmla="*/ 0 w 2539"/>
              <a:gd name="T9" fmla="*/ 4752642 h 14300"/>
              <a:gd name="T10" fmla="*/ 0 w 2539"/>
              <a:gd name="T11" fmla="*/ 4753122 h 14300"/>
              <a:gd name="T12" fmla="*/ 174239 w 2539"/>
              <a:gd name="T13" fmla="*/ 5016411 h 14300"/>
              <a:gd name="T14" fmla="*/ 0 w 2539"/>
              <a:gd name="T15" fmla="*/ 5279701 h 14300"/>
              <a:gd name="T16" fmla="*/ 0 w 2539"/>
              <a:gd name="T17" fmla="*/ 5279701 h 14300"/>
              <a:gd name="T18" fmla="*/ 0 w 2539"/>
              <a:gd name="T19" fmla="*/ 5281140 h 14300"/>
              <a:gd name="T20" fmla="*/ 175691 w 2539"/>
              <a:gd name="T21" fmla="*/ 5544909 h 14300"/>
              <a:gd name="T22" fmla="*/ 0 w 2539"/>
              <a:gd name="T23" fmla="*/ 5809158 h 14300"/>
              <a:gd name="T24" fmla="*/ 175691 w 2539"/>
              <a:gd name="T25" fmla="*/ 6072927 h 14300"/>
              <a:gd name="T26" fmla="*/ 0 w 2539"/>
              <a:gd name="T27" fmla="*/ 6337176 h 14300"/>
              <a:gd name="T28" fmla="*/ 175691 w 2539"/>
              <a:gd name="T29" fmla="*/ 6600945 h 14300"/>
              <a:gd name="T30" fmla="*/ 0 w 2539"/>
              <a:gd name="T31" fmla="*/ 6858000 h 14300"/>
              <a:gd name="T32" fmla="*/ 1228866 w 2539"/>
              <a:gd name="T33" fmla="*/ 6858000 h 14300"/>
              <a:gd name="T34" fmla="*/ 1228866 w 2539"/>
              <a:gd name="T35" fmla="*/ 0 h 14300"/>
              <a:gd name="T36" fmla="*/ 0 w 2539"/>
              <a:gd name="T37" fmla="*/ 0 h 14300"/>
              <a:gd name="T38" fmla="*/ 175691 w 2539"/>
              <a:gd name="T39" fmla="*/ 264249 h 14300"/>
              <a:gd name="T40" fmla="*/ 0 w 2539"/>
              <a:gd name="T41" fmla="*/ 528018 h 14300"/>
              <a:gd name="T42" fmla="*/ 175691 w 2539"/>
              <a:gd name="T43" fmla="*/ 791787 h 14300"/>
              <a:gd name="T44" fmla="*/ 0 w 2539"/>
              <a:gd name="T45" fmla="*/ 1056036 h 14300"/>
              <a:gd name="T46" fmla="*/ 175691 w 2539"/>
              <a:gd name="T47" fmla="*/ 1319805 h 14300"/>
              <a:gd name="T48" fmla="*/ 0 w 2539"/>
              <a:gd name="T49" fmla="*/ 1584054 h 14300"/>
              <a:gd name="T50" fmla="*/ 175691 w 2539"/>
              <a:gd name="T51" fmla="*/ 1847823 h 14300"/>
              <a:gd name="T52" fmla="*/ 0 w 2539"/>
              <a:gd name="T53" fmla="*/ 2112072 h 14300"/>
              <a:gd name="T54" fmla="*/ 175691 w 2539"/>
              <a:gd name="T55" fmla="*/ 2375841 h 14300"/>
              <a:gd name="T56" fmla="*/ 0 w 2539"/>
              <a:gd name="T57" fmla="*/ 2640090 h 14300"/>
              <a:gd name="T58" fmla="*/ 175691 w 2539"/>
              <a:gd name="T59" fmla="*/ 2903859 h 14300"/>
              <a:gd name="T60" fmla="*/ 0 w 2539"/>
              <a:gd name="T61" fmla="*/ 3168108 h 14300"/>
              <a:gd name="T62" fmla="*/ 175691 w 2539"/>
              <a:gd name="T63" fmla="*/ 3431877 h 14300"/>
              <a:gd name="T64" fmla="*/ 0 w 2539"/>
              <a:gd name="T65" fmla="*/ 3695647 h 14300"/>
              <a:gd name="T66" fmla="*/ 175691 w 2539"/>
              <a:gd name="T67" fmla="*/ 3959896 h 14300"/>
              <a:gd name="T68" fmla="*/ 0 w 2539"/>
              <a:gd name="T69" fmla="*/ 4223665 h 14300"/>
              <a:gd name="T70" fmla="*/ 0 w 2539"/>
              <a:gd name="T71" fmla="*/ 4225103 h 14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7D076-B740-453A-A59C-CDD9A2D6F0FE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4E643-FC56-4E32-B709-651CFF3EC27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8841115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16306 h 14300"/>
              <a:gd name="T2" fmla="*/ 212647 w 2700"/>
              <a:gd name="T3" fmla="*/ 144354 h 14300"/>
              <a:gd name="T4" fmla="*/ 212647 w 2700"/>
              <a:gd name="T5" fmla="*/ 290626 h 14300"/>
              <a:gd name="T6" fmla="*/ 0 w 2700"/>
              <a:gd name="T7" fmla="*/ 418674 h 14300"/>
              <a:gd name="T8" fmla="*/ 212647 w 2700"/>
              <a:gd name="T9" fmla="*/ 546722 h 14300"/>
              <a:gd name="T10" fmla="*/ 212647 w 2700"/>
              <a:gd name="T11" fmla="*/ 692994 h 14300"/>
              <a:gd name="T12" fmla="*/ 0 w 2700"/>
              <a:gd name="T13" fmla="*/ 820083 h 14300"/>
              <a:gd name="T14" fmla="*/ 212647 w 2700"/>
              <a:gd name="T15" fmla="*/ 948130 h 14300"/>
              <a:gd name="T16" fmla="*/ 212647 w 2700"/>
              <a:gd name="T17" fmla="*/ 1094403 h 14300"/>
              <a:gd name="T18" fmla="*/ 0 w 2700"/>
              <a:gd name="T19" fmla="*/ 1221971 h 14300"/>
              <a:gd name="T20" fmla="*/ 212647 w 2700"/>
              <a:gd name="T21" fmla="*/ 1350019 h 14300"/>
              <a:gd name="T22" fmla="*/ 212647 w 2700"/>
              <a:gd name="T23" fmla="*/ 1496291 h 14300"/>
              <a:gd name="T24" fmla="*/ 0 w 2700"/>
              <a:gd name="T25" fmla="*/ 1624339 h 14300"/>
              <a:gd name="T26" fmla="*/ 212647 w 2700"/>
              <a:gd name="T27" fmla="*/ 1752387 h 14300"/>
              <a:gd name="T28" fmla="*/ 212647 w 2700"/>
              <a:gd name="T29" fmla="*/ 1898659 h 14300"/>
              <a:gd name="T30" fmla="*/ 0 w 2700"/>
              <a:gd name="T31" fmla="*/ 2026707 h 14300"/>
              <a:gd name="T32" fmla="*/ 212647 w 2700"/>
              <a:gd name="T33" fmla="*/ 2154755 h 14300"/>
              <a:gd name="T34" fmla="*/ 212647 w 2700"/>
              <a:gd name="T35" fmla="*/ 2301027 h 14300"/>
              <a:gd name="T36" fmla="*/ 0 w 2700"/>
              <a:gd name="T37" fmla="*/ 2429554 h 14300"/>
              <a:gd name="T38" fmla="*/ 212647 w 2700"/>
              <a:gd name="T39" fmla="*/ 2557602 h 14300"/>
              <a:gd name="T40" fmla="*/ 212647 w 2700"/>
              <a:gd name="T41" fmla="*/ 2703874 h 14300"/>
              <a:gd name="T42" fmla="*/ 0 w 2700"/>
              <a:gd name="T43" fmla="*/ 2831443 h 14300"/>
              <a:gd name="T44" fmla="*/ 212647 w 2700"/>
              <a:gd name="T45" fmla="*/ 2959970 h 14300"/>
              <a:gd name="T46" fmla="*/ 212647 w 2700"/>
              <a:gd name="T47" fmla="*/ 3105763 h 14300"/>
              <a:gd name="T48" fmla="*/ 0 w 2700"/>
              <a:gd name="T49" fmla="*/ 3232852 h 14300"/>
              <a:gd name="T50" fmla="*/ 212647 w 2700"/>
              <a:gd name="T51" fmla="*/ 3360900 h 14300"/>
              <a:gd name="T52" fmla="*/ 212647 w 2700"/>
              <a:gd name="T53" fmla="*/ 3507172 h 14300"/>
              <a:gd name="T54" fmla="*/ 0 w 2700"/>
              <a:gd name="T55" fmla="*/ 3635220 h 14300"/>
              <a:gd name="T56" fmla="*/ 212647 w 2700"/>
              <a:gd name="T57" fmla="*/ 3763268 h 14300"/>
              <a:gd name="T58" fmla="*/ 212647 w 2700"/>
              <a:gd name="T59" fmla="*/ 3909540 h 14300"/>
              <a:gd name="T60" fmla="*/ 0 w 2700"/>
              <a:gd name="T61" fmla="*/ 4037588 h 14300"/>
              <a:gd name="T62" fmla="*/ 212647 w 2700"/>
              <a:gd name="T63" fmla="*/ 4165636 h 14300"/>
              <a:gd name="T64" fmla="*/ 212647 w 2700"/>
              <a:gd name="T65" fmla="*/ 4311908 h 14300"/>
              <a:gd name="T66" fmla="*/ 0 w 2700"/>
              <a:gd name="T67" fmla="*/ 4439476 h 14300"/>
              <a:gd name="T68" fmla="*/ 212647 w 2700"/>
              <a:gd name="T69" fmla="*/ 4568003 h 14300"/>
              <a:gd name="T70" fmla="*/ 262425 w 2700"/>
              <a:gd name="T71" fmla="*/ 4655287 h 14300"/>
              <a:gd name="T72" fmla="*/ 44463 w 2700"/>
              <a:gd name="T73" fmla="*/ 4785733 h 14300"/>
              <a:gd name="T74" fmla="*/ 48812 w 2700"/>
              <a:gd name="T75" fmla="*/ 4928648 h 14300"/>
              <a:gd name="T76" fmla="*/ 262425 w 2700"/>
              <a:gd name="T77" fmla="*/ 5058135 h 14300"/>
              <a:gd name="T78" fmla="*/ 46396 w 2700"/>
              <a:gd name="T79" fmla="*/ 5187621 h 14300"/>
              <a:gd name="T80" fmla="*/ 48812 w 2700"/>
              <a:gd name="T81" fmla="*/ 5331016 h 14300"/>
              <a:gd name="T82" fmla="*/ 262425 w 2700"/>
              <a:gd name="T83" fmla="*/ 5460023 h 14300"/>
              <a:gd name="T84" fmla="*/ 46396 w 2700"/>
              <a:gd name="T85" fmla="*/ 5589510 h 14300"/>
              <a:gd name="T86" fmla="*/ 48812 w 2700"/>
              <a:gd name="T87" fmla="*/ 5732425 h 14300"/>
              <a:gd name="T88" fmla="*/ 262425 w 2700"/>
              <a:gd name="T89" fmla="*/ 5861432 h 14300"/>
              <a:gd name="T90" fmla="*/ 46396 w 2700"/>
              <a:gd name="T91" fmla="*/ 5991398 h 14300"/>
              <a:gd name="T92" fmla="*/ 48812 w 2700"/>
              <a:gd name="T93" fmla="*/ 6134793 h 14300"/>
              <a:gd name="T94" fmla="*/ 262425 w 2700"/>
              <a:gd name="T95" fmla="*/ 6263800 h 14300"/>
              <a:gd name="T96" fmla="*/ 46396 w 2700"/>
              <a:gd name="T97" fmla="*/ 6393287 h 14300"/>
              <a:gd name="T98" fmla="*/ 48812 w 2700"/>
              <a:gd name="T99" fmla="*/ 6537161 h 14300"/>
              <a:gd name="T100" fmla="*/ 262425 w 2700"/>
              <a:gd name="T101" fmla="*/ 6666168 h 14300"/>
              <a:gd name="T102" fmla="*/ 46396 w 2700"/>
              <a:gd name="T103" fmla="*/ 6795655 h 14300"/>
              <a:gd name="T104" fmla="*/ 1304878 w 2700"/>
              <a:gd name="T105" fmla="*/ 6858000 h 14300"/>
              <a:gd name="T106" fmla="*/ 1450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F01CF-188E-4566-A7A5-D65563C07723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80EE8-51E0-41E5-BD9C-F92DAD01192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7213724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175739 w 2658"/>
              <a:gd name="T1" fmla="*/ 0 h 14271"/>
              <a:gd name="T2" fmla="*/ 0 w 2658"/>
              <a:gd name="T3" fmla="*/ 263825 h 14271"/>
              <a:gd name="T4" fmla="*/ 175739 w 2658"/>
              <a:gd name="T5" fmla="*/ 527649 h 14271"/>
              <a:gd name="T6" fmla="*/ 0 w 2658"/>
              <a:gd name="T7" fmla="*/ 791474 h 14271"/>
              <a:gd name="T8" fmla="*/ 175739 w 2658"/>
              <a:gd name="T9" fmla="*/ 1055299 h 14271"/>
              <a:gd name="T10" fmla="*/ 0 w 2658"/>
              <a:gd name="T11" fmla="*/ 1319123 h 14271"/>
              <a:gd name="T12" fmla="*/ 175739 w 2658"/>
              <a:gd name="T13" fmla="*/ 1582468 h 14271"/>
              <a:gd name="T14" fmla="*/ 0 w 2658"/>
              <a:gd name="T15" fmla="*/ 1846292 h 14271"/>
              <a:gd name="T16" fmla="*/ 175739 w 2658"/>
              <a:gd name="T17" fmla="*/ 2110117 h 14271"/>
              <a:gd name="T18" fmla="*/ 0 w 2658"/>
              <a:gd name="T19" fmla="*/ 2373942 h 14271"/>
              <a:gd name="T20" fmla="*/ 175739 w 2658"/>
              <a:gd name="T21" fmla="*/ 2637766 h 14271"/>
              <a:gd name="T22" fmla="*/ 0 w 2658"/>
              <a:gd name="T23" fmla="*/ 2901591 h 14271"/>
              <a:gd name="T24" fmla="*/ 175739 w 2658"/>
              <a:gd name="T25" fmla="*/ 3165416 h 14271"/>
              <a:gd name="T26" fmla="*/ 0 w 2658"/>
              <a:gd name="T27" fmla="*/ 3429240 h 14271"/>
              <a:gd name="T28" fmla="*/ 175739 w 2658"/>
              <a:gd name="T29" fmla="*/ 3693065 h 14271"/>
              <a:gd name="T30" fmla="*/ 0 w 2658"/>
              <a:gd name="T31" fmla="*/ 3956890 h 14271"/>
              <a:gd name="T32" fmla="*/ 175739 w 2658"/>
              <a:gd name="T33" fmla="*/ 4220234 h 14271"/>
              <a:gd name="T34" fmla="*/ 0 w 2658"/>
              <a:gd name="T35" fmla="*/ 4484058 h 14271"/>
              <a:gd name="T36" fmla="*/ 175739 w 2658"/>
              <a:gd name="T37" fmla="*/ 4747883 h 14271"/>
              <a:gd name="T38" fmla="*/ 0 w 2658"/>
              <a:gd name="T39" fmla="*/ 5011708 h 14271"/>
              <a:gd name="T40" fmla="*/ 175739 w 2658"/>
              <a:gd name="T41" fmla="*/ 5275532 h 14271"/>
              <a:gd name="T42" fmla="*/ 0 w 2658"/>
              <a:gd name="T43" fmla="*/ 5539357 h 14271"/>
              <a:gd name="T44" fmla="*/ 175739 w 2658"/>
              <a:gd name="T45" fmla="*/ 5803182 h 14271"/>
              <a:gd name="T46" fmla="*/ 0 w 2658"/>
              <a:gd name="T47" fmla="*/ 6067007 h 14271"/>
              <a:gd name="T48" fmla="*/ 175739 w 2658"/>
              <a:gd name="T49" fmla="*/ 6330831 h 14271"/>
              <a:gd name="T50" fmla="*/ 0 w 2658"/>
              <a:gd name="T51" fmla="*/ 6594175 h 14271"/>
              <a:gd name="T52" fmla="*/ 175739 w 2658"/>
              <a:gd name="T53" fmla="*/ 6858000 h 14271"/>
              <a:gd name="T54" fmla="*/ 1290370 w 2658"/>
              <a:gd name="T55" fmla="*/ 6858000 h 14271"/>
              <a:gd name="T56" fmla="*/ 1290370 w 2658"/>
              <a:gd name="T57" fmla="*/ 481 h 14271"/>
              <a:gd name="T58" fmla="*/ 17573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3F972-2A26-47FC-9DE7-8DF90B9A5739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4A1D6-BB6A-4FA9-AA2A-3D80B966008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7607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0000B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57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9D676-53DA-45D6-87BD-58D745413C39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96C58-2DA6-4B1A-9112-54EE285D9AA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451463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38DED-389B-4564-B495-AABEE6EA24C8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DCDC6-0A64-457D-981D-E93B2758511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3279213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C40EC-1635-412E-A2B1-3F570DD87103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A1637-127F-4B32-85A3-06A45C75044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8538158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641A0-A99C-4542-96AC-7150B8480D9E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A745D-6FA0-4135-87B0-8CCAB7CC76D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046371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69E4E-A608-46B6-813F-5B05C7EA54DF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84692-3F23-4CD9-96B4-61DD88CB214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9160931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A132A-AB98-4B36-A980-EC92286C5C92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5FD73-2EB7-44F7-8409-6E92CF18762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2568742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0" name="Päivämäärän paikkamerkki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FF592-18B1-47B1-80C6-24F02C6CAE2C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6C919-066E-4D91-97AA-F44A519FB1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1910678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0" y="5199063"/>
            <a:ext cx="12193588" cy="1646237"/>
          </a:xfrm>
          <a:custGeom>
            <a:avLst/>
            <a:gdLst>
              <a:gd name="T0" fmla="*/ 12193200 w 25400"/>
              <a:gd name="T1" fmla="*/ 87335 h 3411"/>
              <a:gd name="T2" fmla="*/ 11746276 w 25400"/>
              <a:gd name="T3" fmla="*/ 217131 h 3411"/>
              <a:gd name="T4" fmla="*/ 11704992 w 25400"/>
              <a:gd name="T5" fmla="*/ 217131 h 3411"/>
              <a:gd name="T6" fmla="*/ 10892272 w 25400"/>
              <a:gd name="T7" fmla="*/ 0 h 3411"/>
              <a:gd name="T8" fmla="*/ 10079552 w 25400"/>
              <a:gd name="T9" fmla="*/ 217131 h 3411"/>
              <a:gd name="T10" fmla="*/ 9266832 w 25400"/>
              <a:gd name="T11" fmla="*/ 0 h 3411"/>
              <a:gd name="T12" fmla="*/ 8454112 w 25400"/>
              <a:gd name="T13" fmla="*/ 217131 h 3411"/>
              <a:gd name="T14" fmla="*/ 7641872 w 25400"/>
              <a:gd name="T15" fmla="*/ 0 h 3411"/>
              <a:gd name="T16" fmla="*/ 6829152 w 25400"/>
              <a:gd name="T17" fmla="*/ 217131 h 3411"/>
              <a:gd name="T18" fmla="*/ 6016432 w 25400"/>
              <a:gd name="T19" fmla="*/ 0 h 3411"/>
              <a:gd name="T20" fmla="*/ 5203712 w 25400"/>
              <a:gd name="T21" fmla="*/ 217131 h 3411"/>
              <a:gd name="T22" fmla="*/ 4390992 w 25400"/>
              <a:gd name="T23" fmla="*/ 0 h 3411"/>
              <a:gd name="T24" fmla="*/ 3578272 w 25400"/>
              <a:gd name="T25" fmla="*/ 217131 h 3411"/>
              <a:gd name="T26" fmla="*/ 2765552 w 25400"/>
              <a:gd name="T27" fmla="*/ 0 h 3411"/>
              <a:gd name="T28" fmla="*/ 1952832 w 25400"/>
              <a:gd name="T29" fmla="*/ 217131 h 3411"/>
              <a:gd name="T30" fmla="*/ 1140592 w 25400"/>
              <a:gd name="T31" fmla="*/ 0 h 3411"/>
              <a:gd name="T32" fmla="*/ 327872 w 25400"/>
              <a:gd name="T33" fmla="*/ 217131 h 3411"/>
              <a:gd name="T34" fmla="*/ 0 w 25400"/>
              <a:gd name="T35" fmla="*/ 148614 h 3411"/>
              <a:gd name="T36" fmla="*/ 0 w 25400"/>
              <a:gd name="T37" fmla="*/ 1645854 h 3411"/>
              <a:gd name="T38" fmla="*/ 12193200 w 25400"/>
              <a:gd name="T39" fmla="*/ 1645854 h 3411"/>
              <a:gd name="T40" fmla="*/ 12193200 w 25400"/>
              <a:gd name="T41" fmla="*/ 87335 h 34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8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6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F8FAF-379A-42C2-8B0F-985D7639F459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17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8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CFAA7-F3C7-4EFD-BE2A-B641D7F0E95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6999266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8715375" y="3384550"/>
            <a:ext cx="3460750" cy="3475038"/>
          </a:xfrm>
          <a:custGeom>
            <a:avLst/>
            <a:gdLst>
              <a:gd name="T0" fmla="*/ 0 w 7208"/>
              <a:gd name="T1" fmla="*/ 3474385 h 7249"/>
              <a:gd name="T2" fmla="*/ 3459636 w 7208"/>
              <a:gd name="T3" fmla="*/ 3474385 h 7249"/>
              <a:gd name="T4" fmla="*/ 3459636 w 7208"/>
              <a:gd name="T5" fmla="*/ 0 h 7249"/>
              <a:gd name="T6" fmla="*/ 3210051 w 7208"/>
              <a:gd name="T7" fmla="*/ 476895 h 7249"/>
              <a:gd name="T8" fmla="*/ 3210051 w 7208"/>
              <a:gd name="T9" fmla="*/ 476895 h 7249"/>
              <a:gd name="T10" fmla="*/ 2482414 w 7208"/>
              <a:gd name="T11" fmla="*/ 898193 h 7249"/>
              <a:gd name="T12" fmla="*/ 2482414 w 7208"/>
              <a:gd name="T13" fmla="*/ 898193 h 7249"/>
              <a:gd name="T14" fmla="*/ 2060519 w 7208"/>
              <a:gd name="T15" fmla="*/ 1624319 h 7249"/>
              <a:gd name="T16" fmla="*/ 2060519 w 7208"/>
              <a:gd name="T17" fmla="*/ 1624319 h 7249"/>
              <a:gd name="T18" fmla="*/ 1333361 w 7208"/>
              <a:gd name="T19" fmla="*/ 2045617 h 7249"/>
              <a:gd name="T20" fmla="*/ 1333361 w 7208"/>
              <a:gd name="T21" fmla="*/ 2045617 h 7249"/>
              <a:gd name="T22" fmla="*/ 911466 w 7208"/>
              <a:gd name="T23" fmla="*/ 2771743 h 7249"/>
              <a:gd name="T24" fmla="*/ 911466 w 7208"/>
              <a:gd name="T25" fmla="*/ 2771743 h 7249"/>
              <a:gd name="T26" fmla="*/ 184309 w 7208"/>
              <a:gd name="T27" fmla="*/ 3193041 h 7249"/>
              <a:gd name="T28" fmla="*/ 184309 w 7208"/>
              <a:gd name="T29" fmla="*/ 3193041 h 7249"/>
              <a:gd name="T30" fmla="*/ 0 w 7208"/>
              <a:gd name="T31" fmla="*/ 347438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36"/>
          <p:cNvGrpSpPr/>
          <p:nvPr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845589705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726452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">
    <p:bg>
      <p:bgPr>
        <a:solidFill>
          <a:srgbClr val="000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7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26EF9-9687-4A49-A6B1-56D8E92F9BB5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6BF83-844B-495C-9FD3-6A7D1508535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8771770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9CA5D-F164-4EF5-99B2-EE72FFBEEE6D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2698A-61FF-4484-B284-BC74A6F0B08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0195159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B82DE116-CB3A-F04A-8B59-C84BA4920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0BA99-6CC0-447A-96FC-FC09FB864F73}" type="datetime1">
              <a:rPr lang="fi-FI" smtClean="0"/>
              <a:t>15.11.2023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70D1A60B-2FB7-654B-ABA8-B60914127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BE1DB9DB-7196-0F49-9579-BEB6969C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E651A-6E85-3D4C-A186-90F2C053E4E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8508707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9B583A7C-B533-F249-8A6F-F5B3813DBFB0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62D501A-3C3C-E941-91F9-FAAF70931F7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B3139823-B6DD-0F45-8144-DF1A2645178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D2FF6A60-FF79-C24A-BE46-46B4C79DD25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ABB815D3-132D-5146-933F-C76CF2B9F5BE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873BC15-51A6-A341-9FA2-8732DABA26E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3DE36DE-E7C2-214B-81FA-E0B24845A4F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5D4F2DB2-2E6B-0246-B275-BAAAB25C710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43A5D771-1CFE-C34F-B071-51881CD4AB8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B24EAE92-C25B-E346-8C4B-E898F47B135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6424938-AE57-8742-B7D0-CBF782E08A9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CA40401-0F5F-8D4F-AC5A-6A8B64007D5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E77716F9-BC04-F143-9906-22D86C5A6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646753D-349B-4700-A7BA-1077752E7A04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77C8E04-304D-2948-9A4A-A1DC2F9B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8FA25DFF-0757-8746-B645-6DB40109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E3480A-4155-1240-A32F-AEBFF48CE6E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4073185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0DE0211C-B42C-8B4A-80DB-C7241A87C0B8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C222CE07-887D-B244-82A4-75FAEFFC8FA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924627B-BB7C-134B-B271-A69C620481BA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9CCBFDC5-C942-AE46-994F-094D396A1A6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4A3B34E-9669-8B46-875F-994E0CBBB3B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7E87A06-A73C-3440-A048-9A1D07D7E5C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70DF8BED-E560-4042-A6B2-6999349C4D2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1966B786-1310-A149-A9B6-159DFC5E383C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904F943-BAD9-9149-9131-D305884ECCD8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0DC2B78-51EB-0B4D-AC20-69E81D0DE25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AFBC24F6-D4F8-0A43-BDA6-513637AAE9B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A47FF552-E9E1-984E-A5E2-B54359B6C0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FFC5383F-5190-5547-8209-63C2020F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043F931-8373-415A-84F3-8CF3C4999B4A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D7ABF062-CCA2-A545-8487-2B199588A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CE131F75-8CD0-CB4E-AFF9-17569C0F0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4943CE-AF8C-9645-9DDB-2311F9CFE44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3418708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23BF0FB7-0EB0-164D-8DE9-E1145C61B232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9CC9A082-984E-6C40-83BA-429A1BB240C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70062B96-93E1-D441-B449-033DB15EA2A4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0BA2355-11D9-1E47-9E5D-E29C74BE630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D50614E-98F3-EF41-9C79-952694EDDB2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FAF527A3-74F8-B242-AF3F-F384DBDBBA8C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5ACD062F-147A-144A-B0DF-A0DE728AC47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BE4ABE4C-8D67-5A46-9344-7A27CE528C2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11F6C65A-3A06-424D-8787-74EABB89E52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C993A04E-95ED-A14B-8A3C-4C5C6F7D5D2C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B2CFB702-37FD-2C42-AAD4-CEF9736C2AF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D2F5248C-9797-CB43-A484-B14C627E3AF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1EBABECF-22C8-6A42-BE57-5D5193A47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DC614A3-C536-4455-917F-ED63018927AF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38DC849B-37B1-C245-AD33-EF63AC32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232DE35-40DC-F94D-AF6B-F18DF94B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1A1E6C-6968-2B48-9E19-4AC383BFAED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1999909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593CA356-E177-0F43-97AC-8C704F4FA0DE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54D8541-0949-0243-8275-A1E9BD53396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35A1974-627D-D648-835D-4F95C2A66E5E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42102F3C-F48E-D041-B57C-94BD2F64CBB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19556AF-2923-D24B-860B-CF8A247495E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9949E8AF-9D43-DF4C-BBAB-8AF9B09E31A0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174F93E-7381-6E4A-A70F-DEC24033CF2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D8C45D1D-CADB-5942-A259-7FDF2C360B3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0A16D9B-108C-5C4A-A304-C02186C7660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5DB44975-9BFE-1145-AE56-0D5D15012E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C6BC2EC-BF9A-7344-8121-E4167C644AF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2D4AD8C8-AE8F-534E-83DE-9BF80D1987E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0ADFD305-8E6C-8E4B-A35F-7F2628FD0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923A744-9640-4C00-BC0E-00D3F431BDBA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3CB86E5D-431D-E74C-935C-CD66E134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4ECD76C1-92F4-C14C-8738-B40BDBFE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3CB3E92-6A96-8E4D-9A1F-FF1A0FD3942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410644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39C16803-3DFD-2444-B137-C13C00D500AD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4D4AE324-A4A0-1742-AF85-B1A72AE72ED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FBF3435-B4AD-5042-B3A8-AE5EBFD0D2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D38D4AC0-FE35-1745-B88B-EAF82633B40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84CB9EAF-8B4D-284E-937B-D2514CDCC22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373BE55-F2F5-3641-A4D3-F84540B4190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A710EE63-C713-974F-92A2-1071575ECB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8A7B2164-4195-2445-A7B0-5BB4BA79A23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B437C67C-B22E-6641-8F7A-2949CBB596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1E297872-C3D9-0E4B-B1C7-7447C5CCEF9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3D2D6358-65A0-3B46-BC14-88313C406BF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42B43803-D00D-244C-9227-122DA6D6AD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342F8A62-DFFF-7D45-BDD9-D5743AD6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B320B83-692D-44C3-BF4F-1D5C3063D019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456A532-0813-3548-8E83-6F5D6C49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99AE858-E347-A74D-B9B2-3ADCE8D68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65EBF97-81AE-454F-B79D-33516FAD8CA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0039696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C7A2BB8F-4C2B-0D44-B135-62BC4497B0A0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5CD37A7-26A4-0241-8C89-C5BD305F64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990EC93-A1BA-B748-9823-97E03A929B9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6C0F144C-DDBB-CF4D-A564-676719D50C5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310538A-9E0E-2548-97C9-5FCD47181F8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B064EAED-E44B-3B45-A311-F630A333EF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8EAAE89-9802-2949-965D-3A145695781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E2D26F96-564F-F34F-88E8-B8FA96800D1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AC812F9-8129-7749-8748-D84967DFA75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1C313F6-FEDE-2C4C-9705-32F3F7F7918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A6607C3-DD2D-8148-8E46-3078585D94C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373C8CF-D0DD-6844-9003-DBF1C16E3E2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815FED5F-74F0-774D-8349-1B8F7E71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C04BCA5-9077-42D4-AB81-592053469B13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F188DF62-0157-A643-A697-CE1E7862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4EC941C-ED5E-EE43-9A99-ADC2DEC9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1BD7A11-E96E-A647-A6EE-E88936E27E5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6321885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D3BCF45F-058B-F54B-864B-4384C94D5594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7BEB1A6-BDF9-B549-A569-D84503CBAC9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4CAA62F5-2744-BA48-BB9B-8AED188DAD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CCD41613-CE7B-DB4F-895E-CA034746A96C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B25BB9C-C565-894C-B40C-7F6FD86131C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7D332ED0-3A61-AA43-B232-616A336C99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7E88615-EB04-1A4F-923F-96F9FC27204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3839D75D-4484-2848-BCDC-EF364FB2CFC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44A91D2-4267-E24E-A342-3C432562889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4F8575DC-3F85-324B-BB50-B164E98381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2DB2E5B7-E8AE-BA4F-8632-E690AA6A80F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D5A4ABDC-B8EE-6E4A-88DF-8EE4F8C27E8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4831BCAE-0148-C84C-84AD-B60B49894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86748E1-3A2B-4FC4-A987-539ADD3BE0CB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F5C5C293-3B83-5F41-8443-3863C5AF3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FEEF590B-916C-D745-8A4E-429A85052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6BD388D-F077-C146-BDB8-5E4EB72EE7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8412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905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046DBEE-5EEA-E144-9BE0-61E37DC4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CB276-919B-48A4-A7F3-A5C5F6BB273B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1609C4C-D7A8-A34A-90B1-C281BFE9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6F7C551-6520-4341-A009-AD993B87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D04B3-9A60-014C-B5BF-7AE59B5410A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5039717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9A46EF94-EBE5-514D-9468-3D0E8A3107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FDBEA4A-18CA-3B41-8321-ECDD9C75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ECCF3-2C0D-4632-8F3D-8AB2726A43A9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6E84878-C6F0-1943-9E1D-E8B98CA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9280EB4-8049-2140-8866-61770411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57B4-D315-D24A-9B7E-0AEA94DF158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0085197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9A46EF94-EBE5-514D-9468-3D0E8A3107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FDBEA4A-18CA-3B41-8321-ECDD9C75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E17A4-D156-4E17-A650-9E301E2BDEFA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6E84878-C6F0-1943-9E1D-E8B98CA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9280EB4-8049-2140-8866-61770411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57B4-D315-D24A-9B7E-0AEA94DF158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0104522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9A46EF94-EBE5-514D-9468-3D0E8A3107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FDBEA4A-18CA-3B41-8321-ECDD9C75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E6230-AFA0-412F-A98D-84633DF0A275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6E84878-C6F0-1943-9E1D-E8B98CA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9280EB4-8049-2140-8866-61770411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57B4-D315-D24A-9B7E-0AEA94DF158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6519705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9A46EF94-EBE5-514D-9468-3D0E8A3107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72C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FDBEA4A-18CA-3B41-8321-ECDD9C75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DA92D-F8E8-46AC-9CCF-785FCD8C2FC3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6E84878-C6F0-1943-9E1D-E8B98CA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9280EB4-8049-2140-8866-61770411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57B4-D315-D24A-9B7E-0AEA94DF158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5110076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2EF9DA39-29EC-F544-9AC2-B2DFD21DD18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77575" y="0"/>
            <a:ext cx="1112838" cy="6858000"/>
          </a:xfrm>
          <a:custGeom>
            <a:avLst/>
            <a:gdLst>
              <a:gd name="T0" fmla="*/ 14695837 w 2304"/>
              <a:gd name="T1" fmla="*/ 0 h 14300"/>
              <a:gd name="T2" fmla="*/ 8864064 w 2304"/>
              <a:gd name="T3" fmla="*/ 5750169 h 14300"/>
              <a:gd name="T4" fmla="*/ 138329531 w 2304"/>
              <a:gd name="T5" fmla="*/ 132708535 h 14300"/>
              <a:gd name="T6" fmla="*/ 8864064 w 2304"/>
              <a:gd name="T7" fmla="*/ 259437181 h 14300"/>
              <a:gd name="T8" fmla="*/ 129464984 w 2304"/>
              <a:gd name="T9" fmla="*/ 377885871 h 14300"/>
              <a:gd name="T10" fmla="*/ 0 w 2304"/>
              <a:gd name="T11" fmla="*/ 504614038 h 14300"/>
              <a:gd name="T12" fmla="*/ 129464984 w 2304"/>
              <a:gd name="T13" fmla="*/ 631572883 h 14300"/>
              <a:gd name="T14" fmla="*/ 0 w 2304"/>
              <a:gd name="T15" fmla="*/ 758531248 h 14300"/>
              <a:gd name="T16" fmla="*/ 129464984 w 2304"/>
              <a:gd name="T17" fmla="*/ 885490093 h 14300"/>
              <a:gd name="T18" fmla="*/ 0 w 2304"/>
              <a:gd name="T19" fmla="*/ 1012448458 h 14300"/>
              <a:gd name="T20" fmla="*/ 129464984 w 2304"/>
              <a:gd name="T21" fmla="*/ 1139406824 h 14300"/>
              <a:gd name="T22" fmla="*/ 0 w 2304"/>
              <a:gd name="T23" fmla="*/ 1266365669 h 14300"/>
              <a:gd name="T24" fmla="*/ 129464984 w 2304"/>
              <a:gd name="T25" fmla="*/ 1393324034 h 14300"/>
              <a:gd name="T26" fmla="*/ 0 w 2304"/>
              <a:gd name="T27" fmla="*/ 1520282879 h 14300"/>
              <a:gd name="T28" fmla="*/ 135763338 w 2304"/>
              <a:gd name="T29" fmla="*/ 1653451331 h 14300"/>
              <a:gd name="T30" fmla="*/ 8864064 w 2304"/>
              <a:gd name="T31" fmla="*/ 1777649711 h 14300"/>
              <a:gd name="T32" fmla="*/ 138329531 w 2304"/>
              <a:gd name="T33" fmla="*/ 1904608076 h 14300"/>
              <a:gd name="T34" fmla="*/ 8864064 w 2304"/>
              <a:gd name="T35" fmla="*/ 2031566921 h 14300"/>
              <a:gd name="T36" fmla="*/ 138329531 w 2304"/>
              <a:gd name="T37" fmla="*/ 2147483646 h 14300"/>
              <a:gd name="T38" fmla="*/ 8864064 w 2304"/>
              <a:gd name="T39" fmla="*/ 2147483646 h 14300"/>
              <a:gd name="T40" fmla="*/ 138329531 w 2304"/>
              <a:gd name="T41" fmla="*/ 2147483646 h 14300"/>
              <a:gd name="T42" fmla="*/ 8864064 w 2304"/>
              <a:gd name="T43" fmla="*/ 2147483646 h 14300"/>
              <a:gd name="T44" fmla="*/ 129464984 w 2304"/>
              <a:gd name="T45" fmla="*/ 2147483646 h 14300"/>
              <a:gd name="T46" fmla="*/ 0 w 2304"/>
              <a:gd name="T47" fmla="*/ 2147483646 h 14300"/>
              <a:gd name="T48" fmla="*/ 129464984 w 2304"/>
              <a:gd name="T49" fmla="*/ 2147483646 h 14300"/>
              <a:gd name="T50" fmla="*/ 0 w 2304"/>
              <a:gd name="T51" fmla="*/ 2147483646 h 14300"/>
              <a:gd name="T52" fmla="*/ 129464984 w 2304"/>
              <a:gd name="T53" fmla="*/ 2147483646 h 14300"/>
              <a:gd name="T54" fmla="*/ 3498871 w 2304"/>
              <a:gd name="T55" fmla="*/ 2147483646 h 14300"/>
              <a:gd name="T56" fmla="*/ 537454869 w 2304"/>
              <a:gd name="T57" fmla="*/ 2147483646 h 14300"/>
              <a:gd name="T58" fmla="*/ 537454869 w 2304"/>
              <a:gd name="T59" fmla="*/ 0 h 14300"/>
              <a:gd name="T60" fmla="*/ 14695837 w 2304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8061D68-00C2-0645-B5E8-BE1A7343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15E46-9687-49BB-B2CA-2D9D7C0FD00D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7926BF8-A34F-6045-8D9A-C5D378E1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8508DF5-AB63-1548-92B6-2D4E4AD7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D1D1B-0F5B-6848-A86A-204C17E8DD0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2172949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>
            <a:extLst>
              <a:ext uri="{FF2B5EF4-FFF2-40B4-BE49-F238E27FC236}">
                <a16:creationId xmlns:a16="http://schemas.microsoft.com/office/drawing/2014/main" id="{AAC5E211-6BEE-FD4C-B8EB-17B9066CC9F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64863" y="0"/>
            <a:ext cx="1228725" cy="6858000"/>
          </a:xfrm>
          <a:custGeom>
            <a:avLst/>
            <a:gdLst>
              <a:gd name="T0" fmla="*/ 0 w 2539"/>
              <a:gd name="T1" fmla="*/ 2026276670 h 14300"/>
              <a:gd name="T2" fmla="*/ 0 w 2539"/>
              <a:gd name="T3" fmla="*/ 2026276670 h 14300"/>
              <a:gd name="T4" fmla="*/ 84321314 w 2539"/>
              <a:gd name="T5" fmla="*/ 2147483646 h 14300"/>
              <a:gd name="T6" fmla="*/ 0 w 2539"/>
              <a:gd name="T7" fmla="*/ 2147483646 h 14300"/>
              <a:gd name="T8" fmla="*/ 0 w 2539"/>
              <a:gd name="T9" fmla="*/ 2147483646 h 14300"/>
              <a:gd name="T10" fmla="*/ 0 w 2539"/>
              <a:gd name="T11" fmla="*/ 2147483646 h 14300"/>
              <a:gd name="T12" fmla="*/ 84321314 w 2539"/>
              <a:gd name="T13" fmla="*/ 2147483646 h 14300"/>
              <a:gd name="T14" fmla="*/ 0 w 2539"/>
              <a:gd name="T15" fmla="*/ 2147483646 h 14300"/>
              <a:gd name="T16" fmla="*/ 0 w 2539"/>
              <a:gd name="T17" fmla="*/ 2147483646 h 14300"/>
              <a:gd name="T18" fmla="*/ 0 w 2539"/>
              <a:gd name="T19" fmla="*/ 2147483646 h 14300"/>
              <a:gd name="T20" fmla="*/ 85023995 w 2539"/>
              <a:gd name="T21" fmla="*/ 2147483646 h 14300"/>
              <a:gd name="T22" fmla="*/ 0 w 2539"/>
              <a:gd name="T23" fmla="*/ 2147483646 h 14300"/>
              <a:gd name="T24" fmla="*/ 85023995 w 2539"/>
              <a:gd name="T25" fmla="*/ 2147483646 h 14300"/>
              <a:gd name="T26" fmla="*/ 0 w 2539"/>
              <a:gd name="T27" fmla="*/ 2147483646 h 14300"/>
              <a:gd name="T28" fmla="*/ 85023995 w 2539"/>
              <a:gd name="T29" fmla="*/ 2147483646 h 14300"/>
              <a:gd name="T30" fmla="*/ 0 w 2539"/>
              <a:gd name="T31" fmla="*/ 2147483646 h 14300"/>
              <a:gd name="T32" fmla="*/ 594698061 w 2539"/>
              <a:gd name="T33" fmla="*/ 2147483646 h 14300"/>
              <a:gd name="T34" fmla="*/ 594698061 w 2539"/>
              <a:gd name="T35" fmla="*/ 0 h 14300"/>
              <a:gd name="T36" fmla="*/ 0 w 2539"/>
              <a:gd name="T37" fmla="*/ 0 h 14300"/>
              <a:gd name="T38" fmla="*/ 85023995 w 2539"/>
              <a:gd name="T39" fmla="*/ 126728646 h 14300"/>
              <a:gd name="T40" fmla="*/ 0 w 2539"/>
              <a:gd name="T41" fmla="*/ 253227094 h 14300"/>
              <a:gd name="T42" fmla="*/ 85023995 w 2539"/>
              <a:gd name="T43" fmla="*/ 379725542 h 14300"/>
              <a:gd name="T44" fmla="*/ 0 w 2539"/>
              <a:gd name="T45" fmla="*/ 506454188 h 14300"/>
              <a:gd name="T46" fmla="*/ 85023995 w 2539"/>
              <a:gd name="T47" fmla="*/ 632952636 h 14300"/>
              <a:gd name="T48" fmla="*/ 0 w 2539"/>
              <a:gd name="T49" fmla="*/ 759681282 h 14300"/>
              <a:gd name="T50" fmla="*/ 85023995 w 2539"/>
              <a:gd name="T51" fmla="*/ 886179730 h 14300"/>
              <a:gd name="T52" fmla="*/ 0 w 2539"/>
              <a:gd name="T53" fmla="*/ 1012908376 h 14300"/>
              <a:gd name="T54" fmla="*/ 85023995 w 2539"/>
              <a:gd name="T55" fmla="*/ 1139406824 h 14300"/>
              <a:gd name="T56" fmla="*/ 0 w 2539"/>
              <a:gd name="T57" fmla="*/ 1266135470 h 14300"/>
              <a:gd name="T58" fmla="*/ 85023995 w 2539"/>
              <a:gd name="T59" fmla="*/ 1392633918 h 14300"/>
              <a:gd name="T60" fmla="*/ 0 w 2539"/>
              <a:gd name="T61" fmla="*/ 1519362564 h 14300"/>
              <a:gd name="T62" fmla="*/ 85023995 w 2539"/>
              <a:gd name="T63" fmla="*/ 1645861012 h 14300"/>
              <a:gd name="T64" fmla="*/ 0 w 2539"/>
              <a:gd name="T65" fmla="*/ 1772359939 h 14300"/>
              <a:gd name="T66" fmla="*/ 85023995 w 2539"/>
              <a:gd name="T67" fmla="*/ 1899088585 h 14300"/>
              <a:gd name="T68" fmla="*/ 0 w 2539"/>
              <a:gd name="T69" fmla="*/ 2025587033 h 14300"/>
              <a:gd name="T70" fmla="*/ 0 w 2539"/>
              <a:gd name="T71" fmla="*/ 2026276670 h 14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A566105-9149-3D40-B0F0-3B357007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CC916-DE67-42B5-8770-B6534734AA9A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8436F6DD-802E-C14D-B7F0-1160ACFB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3D17B6D-02CC-D044-BE4F-A058BFF6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F5B31-2932-9445-88BA-1325345EA6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9043206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B5F1144-9BAE-994D-AD19-B5E62736DE7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8097F4C-6F0F-FB49-8272-39F3855D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F5CF5-B9C7-45D4-8BEA-4C8E2FBD1C73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4775DF1-4138-E64C-9D04-5275310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7A65C74-26CE-9B47-8F86-229E9C8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B0-CDAE-8C48-8F42-43DB05ACEE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228848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B5F1144-9BAE-994D-AD19-B5E62736DE7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8097F4C-6F0F-FB49-8272-39F3855D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4FE0C-997C-4628-A792-E032B7411580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4775DF1-4138-E64C-9D04-5275310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7A65C74-26CE-9B47-8F86-229E9C8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B0-CDAE-8C48-8F42-43DB05ACEE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2911070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B5F1144-9BAE-994D-AD19-B5E62736DE7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8097F4C-6F0F-FB49-8272-39F3855D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04B4B-1AC0-4D25-8608-36448D347535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4775DF1-4138-E64C-9D04-5275310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7A65C74-26CE-9B47-8F86-229E9C8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B0-CDAE-8C48-8F42-43DB05ACEE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8180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ChangeAspect="1"/>
          </p:cNvSpPr>
          <p:nvPr userDrawn="1"/>
        </p:nvSpPr>
        <p:spPr bwMode="auto">
          <a:xfrm>
            <a:off x="11046771" y="0"/>
            <a:ext cx="1142297" cy="6858000"/>
          </a:xfrm>
          <a:custGeom>
            <a:avLst/>
            <a:gdLst>
              <a:gd name="T0" fmla="*/ 222 w 2359"/>
              <a:gd name="T1" fmla="*/ 0 h 14300"/>
              <a:gd name="T2" fmla="*/ 0 w 2359"/>
              <a:gd name="T3" fmla="*/ 709 h 14300"/>
              <a:gd name="T4" fmla="*/ 239 w 2359"/>
              <a:gd name="T5" fmla="*/ 1609 h 14300"/>
              <a:gd name="T6" fmla="*/ 0 w 2359"/>
              <a:gd name="T7" fmla="*/ 2509 h 14300"/>
              <a:gd name="T8" fmla="*/ 239 w 2359"/>
              <a:gd name="T9" fmla="*/ 3409 h 14300"/>
              <a:gd name="T10" fmla="*/ 0 w 2359"/>
              <a:gd name="T11" fmla="*/ 4308 h 14300"/>
              <a:gd name="T12" fmla="*/ 239 w 2359"/>
              <a:gd name="T13" fmla="*/ 5208 h 14300"/>
              <a:gd name="T14" fmla="*/ 239 w 2359"/>
              <a:gd name="T15" fmla="*/ 5254 h 14300"/>
              <a:gd name="T16" fmla="*/ 0 w 2359"/>
              <a:gd name="T17" fmla="*/ 6154 h 14300"/>
              <a:gd name="T18" fmla="*/ 239 w 2359"/>
              <a:gd name="T19" fmla="*/ 7053 h 14300"/>
              <a:gd name="T20" fmla="*/ 0 w 2359"/>
              <a:gd name="T21" fmla="*/ 7953 h 14300"/>
              <a:gd name="T22" fmla="*/ 239 w 2359"/>
              <a:gd name="T23" fmla="*/ 8853 h 14300"/>
              <a:gd name="T24" fmla="*/ 0 w 2359"/>
              <a:gd name="T25" fmla="*/ 9752 h 14300"/>
              <a:gd name="T26" fmla="*/ 239 w 2359"/>
              <a:gd name="T27" fmla="*/ 10652 h 14300"/>
              <a:gd name="T28" fmla="*/ 0 w 2359"/>
              <a:gd name="T29" fmla="*/ 11552 h 14300"/>
              <a:gd name="T30" fmla="*/ 239 w 2359"/>
              <a:gd name="T31" fmla="*/ 12451 h 14300"/>
              <a:gd name="T32" fmla="*/ 0 w 2359"/>
              <a:gd name="T33" fmla="*/ 13351 h 14300"/>
              <a:gd name="T34" fmla="*/ 239 w 2359"/>
              <a:gd name="T35" fmla="*/ 14251 h 14300"/>
              <a:gd name="T36" fmla="*/ 238 w 2359"/>
              <a:gd name="T37" fmla="*/ 14300 h 14300"/>
              <a:gd name="T38" fmla="*/ 2359 w 2359"/>
              <a:gd name="T39" fmla="*/ 14300 h 14300"/>
              <a:gd name="T40" fmla="*/ 2359 w 2359"/>
              <a:gd name="T41" fmla="*/ 0 h 14300"/>
              <a:gd name="T42" fmla="*/ 222 w 2359"/>
              <a:gd name="T4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59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359" y="14300"/>
                </a:lnTo>
                <a:lnTo>
                  <a:pt x="2359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772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B5F1144-9BAE-994D-AD19-B5E62736DE7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8097F4C-6F0F-FB49-8272-39F3855D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35447-9803-4FA0-853E-BA1D0EBF95C0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4775DF1-4138-E64C-9D04-5275310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7A65C74-26CE-9B47-8F86-229E9C8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B0-CDAE-8C48-8F42-43DB05ACEE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9392151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DE3422-873B-344F-8AA7-9322CF0820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8513331A-7AF0-7E4D-83BC-EDB3F223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244D3-2818-497C-B349-C20A569C0940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4F89B1F-4A77-A542-A0D5-5DCB76CD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A1623E7-A75B-7D4D-B01F-65376456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260-8ABE-DF41-AF19-876C029952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1320029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DE3422-873B-344F-8AA7-9322CF0820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8513331A-7AF0-7E4D-83BC-EDB3F223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8D272-AAC9-44B4-8360-884AFC7CF002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4F89B1F-4A77-A542-A0D5-5DCB76CD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A1623E7-A75B-7D4D-B01F-65376456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260-8ABE-DF41-AF19-876C029952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1912384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DE3422-873B-344F-8AA7-9322CF0820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8513331A-7AF0-7E4D-83BC-EDB3F223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59A45-7835-4053-A529-05577D568F61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4F89B1F-4A77-A542-A0D5-5DCB76CD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A1623E7-A75B-7D4D-B01F-65376456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260-8ABE-DF41-AF19-876C029952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838947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DE3422-873B-344F-8AA7-9322CF0820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8513331A-7AF0-7E4D-83BC-EDB3F223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C184C-48BC-4D96-9B38-D95FD548367C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4F89B1F-4A77-A542-A0D5-5DCB76CD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A1623E7-A75B-7D4D-B01F-65376456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260-8ABE-DF41-AF19-876C029952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3806909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C0D08CB-D0A2-874F-95DC-26F8F161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04416-BE78-4BCB-A21E-DAFE26BBAE1D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7739D509-1D28-5242-A2CE-BEDB492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B4FCCA6-7E54-5D4A-9173-D061561F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1E749-18FB-D049-92AA-3E08CD2DFDA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900543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F0FBC089-BA33-2B46-9EF5-32D78733493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06E36-73AE-466B-9339-9552298E7C42}" type="datetime1">
              <a:rPr lang="fi-FI" smtClean="0"/>
              <a:t>15.11.2023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6A31815B-C589-5847-8271-DB4424AE9F3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5DE50650-B962-C844-A7C7-90E961C06BA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13851-F671-F344-9634-D31A2F030CC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2199885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8520AB3-5A2A-F148-BBB7-1DBD244EB0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BAFBE-8269-43AA-83A9-1815562CADCC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235F370-ADFC-5B49-A184-A25C697CEB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0B3576F-1B44-414D-9444-F524169074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44C64-584D-384B-9C48-C2BF421D092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6031002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513AE8-4E40-4742-9B9A-39902E4FCD0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17CA-1415-4F6B-89D8-D47C867450CE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5BFA7B-189A-564D-99D2-67026E16CE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0BE255C-B05A-3A4E-B309-661E264DD6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C3D74-6895-B141-8D40-CFEAD2E4A75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3878266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9F68AC27-5FEC-7E4E-8F1D-7A13CC4142E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E7853-C966-4E0E-98B9-DFA32420B932}" type="datetime1">
              <a:rPr lang="fi-FI" smtClean="0"/>
              <a:t>15.11.2023</a:t>
            </a:fld>
            <a:endParaRPr lang="fi-FI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BCFCA869-BD97-7F4A-A31A-16A3F1CBAA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B1AEC53E-0A64-2147-99EC-05F40E16FD3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FEC95-1ECF-2948-96FD-11E459A223A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58222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436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4D5B7689-0758-204A-8473-2CDE4A7AC6C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FCCFD-6845-4D9C-BB32-18D840348701}" type="datetime1">
              <a:rPr lang="fi-FI" smtClean="0"/>
              <a:t>15.11.2023</a:t>
            </a:fld>
            <a:endParaRPr lang="fi-FI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7FE9E56F-5A59-EC4E-A09F-47BF8F6BF61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16D3D9-C997-034F-AF4E-75D0285930C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4AF40-BB26-7F47-B167-18D326EF24F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3696767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C34074B6-8CC2-B94B-98DB-3BA0EEB32EA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C7F48-AC91-4CF0-83F0-6C46E0D3A1BD}" type="datetime1">
              <a:rPr lang="fi-FI" smtClean="0"/>
              <a:t>15.11.2023</a:t>
            </a:fld>
            <a:endParaRPr lang="fi-FI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63A32408-9B53-D141-9ED4-B6D15B643CA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8EFF14D4-0DA1-A841-AC5B-E1F4D6FE7EC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DB79A-C706-9B4C-986C-F7B5559A06A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0145069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6808852-8589-9A4C-AF62-EE5D05D5C7CF}"/>
              </a:ext>
            </a:extLst>
          </p:cNvPr>
          <p:cNvSpPr>
            <a:spLocks/>
          </p:cNvSpPr>
          <p:nvPr userDrawn="1"/>
        </p:nvSpPr>
        <p:spPr bwMode="auto">
          <a:xfrm>
            <a:off x="0" y="5199063"/>
            <a:ext cx="12193588" cy="1646237"/>
          </a:xfrm>
          <a:custGeom>
            <a:avLst/>
            <a:gdLst>
              <a:gd name="T0" fmla="*/ 2147483646 w 25400"/>
              <a:gd name="T1" fmla="*/ 42150134 h 3411"/>
              <a:gd name="T2" fmla="*/ 2147483646 w 25400"/>
              <a:gd name="T3" fmla="*/ 104793048 h 3411"/>
              <a:gd name="T4" fmla="*/ 2147483646 w 25400"/>
              <a:gd name="T5" fmla="*/ 104793048 h 3411"/>
              <a:gd name="T6" fmla="*/ 2147483646 w 25400"/>
              <a:gd name="T7" fmla="*/ 0 h 3411"/>
              <a:gd name="T8" fmla="*/ 2147483646 w 25400"/>
              <a:gd name="T9" fmla="*/ 104793048 h 3411"/>
              <a:gd name="T10" fmla="*/ 2147483646 w 25400"/>
              <a:gd name="T11" fmla="*/ 0 h 3411"/>
              <a:gd name="T12" fmla="*/ 2147483646 w 25400"/>
              <a:gd name="T13" fmla="*/ 104793048 h 3411"/>
              <a:gd name="T14" fmla="*/ 2147483646 w 25400"/>
              <a:gd name="T15" fmla="*/ 0 h 3411"/>
              <a:gd name="T16" fmla="*/ 2147483646 w 25400"/>
              <a:gd name="T17" fmla="*/ 104793048 h 3411"/>
              <a:gd name="T18" fmla="*/ 2147483646 w 25400"/>
              <a:gd name="T19" fmla="*/ 0 h 3411"/>
              <a:gd name="T20" fmla="*/ 2147483646 w 25400"/>
              <a:gd name="T21" fmla="*/ 104793048 h 3411"/>
              <a:gd name="T22" fmla="*/ 2107950683 w 25400"/>
              <a:gd name="T23" fmla="*/ 0 h 3411"/>
              <a:gd name="T24" fmla="*/ 1717794272 w 25400"/>
              <a:gd name="T25" fmla="*/ 104793048 h 3411"/>
              <a:gd name="T26" fmla="*/ 1327637861 w 25400"/>
              <a:gd name="T27" fmla="*/ 0 h 3411"/>
              <a:gd name="T28" fmla="*/ 937481450 w 25400"/>
              <a:gd name="T29" fmla="*/ 104793048 h 3411"/>
              <a:gd name="T30" fmla="*/ 547555469 w 25400"/>
              <a:gd name="T31" fmla="*/ 0 h 3411"/>
              <a:gd name="T32" fmla="*/ 157399058 w 25400"/>
              <a:gd name="T33" fmla="*/ 104793048 h 3411"/>
              <a:gd name="T34" fmla="*/ 0 w 25400"/>
              <a:gd name="T35" fmla="*/ 71724968 h 3411"/>
              <a:gd name="T36" fmla="*/ 0 w 25400"/>
              <a:gd name="T37" fmla="*/ 794331795 h 3411"/>
              <a:gd name="T38" fmla="*/ 2147483646 w 25400"/>
              <a:gd name="T39" fmla="*/ 794331795 h 3411"/>
              <a:gd name="T40" fmla="*/ 2147483646 w 25400"/>
              <a:gd name="T41" fmla="*/ 42150134 h 34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8">
            <a:extLst>
              <a:ext uri="{FF2B5EF4-FFF2-40B4-BE49-F238E27FC236}">
                <a16:creationId xmlns:a16="http://schemas.microsoft.com/office/drawing/2014/main" id="{BC76F231-2454-0D48-838F-B831AF2A417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763C677-2222-C548-9910-AF8C02A9996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6E4F29D-1C95-514F-A58C-6AD1F4E1CCD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91CDC3D3-F0F7-9C49-B495-4CFFD602FBC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D6C5EF3-A5AC-5645-850F-67C43249616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78772F9-7161-3346-971A-8835CFE179A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CBAD699-A5CE-B740-B390-E8AA101AF5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446B0E7E-88C5-E040-BACF-173E5A48972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86F38AF-A5A8-3B4D-B95B-F4DA55FB8403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7B1A11A-D3EC-CC4C-B432-8BBDCF80BB4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A9BF00-AA5F-714A-BA8B-6906F4A94C3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C74ACAC-AD22-E74A-9857-379BBA606158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6" name="Päivämäärän paikkamerkki 2">
            <a:extLst>
              <a:ext uri="{FF2B5EF4-FFF2-40B4-BE49-F238E27FC236}">
                <a16:creationId xmlns:a16="http://schemas.microsoft.com/office/drawing/2014/main" id="{FA6E5DAF-9998-ED49-B83A-F78D33020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E4151-2F0B-4336-B87B-6F32481FC0B8}" type="datetime1">
              <a:rPr lang="fi-FI" smtClean="0"/>
              <a:t>15.11.2023</a:t>
            </a:fld>
            <a:endParaRPr lang="fi-FI"/>
          </a:p>
        </p:txBody>
      </p:sp>
      <p:sp>
        <p:nvSpPr>
          <p:cNvPr id="17" name="Alatunnisteen paikkamerkki 3">
            <a:extLst>
              <a:ext uri="{FF2B5EF4-FFF2-40B4-BE49-F238E27FC236}">
                <a16:creationId xmlns:a16="http://schemas.microsoft.com/office/drawing/2014/main" id="{42456D95-1F73-D740-82D0-3B397868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18" name="Dian numeron paikkamerkki 4">
            <a:extLst>
              <a:ext uri="{FF2B5EF4-FFF2-40B4-BE49-F238E27FC236}">
                <a16:creationId xmlns:a16="http://schemas.microsoft.com/office/drawing/2014/main" id="{7657348D-0DB4-E841-8BB7-B5446425F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E6CA6-40AC-4C48-A2DA-1F36577B87A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581658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78BBB089-65BA-E149-BC75-7F810CC76781}"/>
              </a:ext>
            </a:extLst>
          </p:cNvPr>
          <p:cNvSpPr>
            <a:spLocks/>
          </p:cNvSpPr>
          <p:nvPr userDrawn="1"/>
        </p:nvSpPr>
        <p:spPr bwMode="auto">
          <a:xfrm>
            <a:off x="8715375" y="3384550"/>
            <a:ext cx="3460750" cy="3475038"/>
          </a:xfrm>
          <a:custGeom>
            <a:avLst/>
            <a:gdLst>
              <a:gd name="T0" fmla="*/ 0 w 7208"/>
              <a:gd name="T1" fmla="*/ 1665556615 h 7249"/>
              <a:gd name="T2" fmla="*/ 1661062054 w 7208"/>
              <a:gd name="T3" fmla="*/ 1665556615 h 7249"/>
              <a:gd name="T4" fmla="*/ 1661062054 w 7208"/>
              <a:gd name="T5" fmla="*/ 0 h 7249"/>
              <a:gd name="T6" fmla="*/ 1541229744 w 7208"/>
              <a:gd name="T7" fmla="*/ 228614740 h 7249"/>
              <a:gd name="T8" fmla="*/ 1541229744 w 7208"/>
              <a:gd name="T9" fmla="*/ 228614740 h 7249"/>
              <a:gd name="T10" fmla="*/ 1191872121 w 7208"/>
              <a:gd name="T11" fmla="*/ 430577294 h 7249"/>
              <a:gd name="T12" fmla="*/ 1191872121 w 7208"/>
              <a:gd name="T13" fmla="*/ 430577294 h 7249"/>
              <a:gd name="T14" fmla="*/ 989309258 w 7208"/>
              <a:gd name="T15" fmla="*/ 778668816 h 7249"/>
              <a:gd name="T16" fmla="*/ 989309258 w 7208"/>
              <a:gd name="T17" fmla="*/ 778668816 h 7249"/>
              <a:gd name="T18" fmla="*/ 640181615 w 7208"/>
              <a:gd name="T19" fmla="*/ 980631371 h 7249"/>
              <a:gd name="T20" fmla="*/ 640181615 w 7208"/>
              <a:gd name="T21" fmla="*/ 980631371 h 7249"/>
              <a:gd name="T22" fmla="*/ 437618751 w 7208"/>
              <a:gd name="T23" fmla="*/ 1328722893 h 7249"/>
              <a:gd name="T24" fmla="*/ 437618751 w 7208"/>
              <a:gd name="T25" fmla="*/ 1328722893 h 7249"/>
              <a:gd name="T26" fmla="*/ 88491589 w 7208"/>
              <a:gd name="T27" fmla="*/ 1530685448 h 7249"/>
              <a:gd name="T28" fmla="*/ 88491589 w 7208"/>
              <a:gd name="T29" fmla="*/ 1530685448 h 7249"/>
              <a:gd name="T30" fmla="*/ 0 w 7208"/>
              <a:gd name="T31" fmla="*/ 166555661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36">
            <a:extLst>
              <a:ext uri="{FF2B5EF4-FFF2-40B4-BE49-F238E27FC236}">
                <a16:creationId xmlns:a16="http://schemas.microsoft.com/office/drawing/2014/main" id="{CC7C4028-DA4C-1F4E-902B-91ACD77D6690}"/>
              </a:ext>
            </a:extLst>
          </p:cNvPr>
          <p:cNvGrpSpPr/>
          <p:nvPr userDrawn="1"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5B590C1-6AC4-5341-A2E9-37F3F25F0FB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AB72EA9-C54E-6B43-8794-F7718A53B8C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250072EB-7799-5048-8298-2CD4AC39BC0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711140C-3C36-8746-9E91-4186402540D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555C548-38EC-A04A-A98D-99C3EC89A8F1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3E9F0C8-D6D9-F448-A124-A7913439681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7E393D51-693F-2742-A52D-881C6743B6D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9D5A929-F201-9643-A3AC-42564F8F30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BFC2381-EC8C-EB42-9377-850E292117AF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71D0E4B-8EDB-BE45-AC59-E00D7A16BB7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1A90733-3ABC-A243-BE24-EBF73A950A2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066676391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263914502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5976CFA2-914B-784B-886C-72CA84C5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83DB2-B65D-4638-AA9C-9E238991F572}" type="datetime1">
              <a:rPr lang="fi-FI" smtClean="0"/>
              <a:t>15.11.2023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2DEFE140-0393-4A41-A011-1E60C8645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4CEA60C7-A1DF-FD4B-928B-4C9E1D2B5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B7AF-44D1-E648-8F5D-6AF12D57ABB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1768236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A55B05F8-6A5B-E741-97E3-76E5200DF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36741-63EA-4004-9C34-35E485274C5E}" type="datetime1">
              <a:rPr lang="fi-FI" smtClean="0"/>
              <a:t>15.11.2023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FE298273-1C47-1845-B6EA-E9E51E95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275900AB-6408-324D-AA9C-8162B8446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956C2-3DDB-1D49-BAEF-212D90203ED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57904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4D0FC123-48CD-534C-80BB-2030DFD743A2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8AA5EE16-F358-EA49-AD52-309A6890C850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B5368D4-D7A7-DF49-9A42-D4817D29F45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203FE9F-D413-5B41-86F8-D0D0ED2A8C9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F32EE7-DCC8-C846-841F-2B992839B67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1026838-A55F-A348-B1BC-B44A4362A0B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DE07877-B1D6-6148-86B5-834345DBFD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BE3AB3D-25AF-B340-AADF-F444137E897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3A1EE864-7857-6143-A187-BA137D09A8D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9CCF304-90AD-7D45-9039-62E90F47CC8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26BC1B9-2C9B-A841-A849-215F4B31BA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15C5923-9023-AE4D-B45E-EC50054ACB7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228E8A9-7396-074E-96D9-C98695290B8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08058693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289A74D-8237-0448-B8BA-9253117F9D9F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15DAC98-0F82-B44D-9B8F-464F56296F29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1DE7A58-20C6-BE4C-9DAD-F4598525D2D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C844C73-5A68-8540-A666-970B1E160FB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1AB21C-6F48-B74A-B33F-1B5AAC2580EE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AE4D77-4223-7E4C-B393-A3DA47BAF4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E084152-53E0-1745-9748-03FC8570341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C7480E8-B16D-D445-BFA5-5DA147720E57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B4D00001-8B05-9742-84FF-037A1DF204B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BDE5082-EB6F-A246-9CF5-2FB1E41E5BC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E7ECA8EE-1530-794E-BB52-F9F4E3F79F6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A8DD3A5-D81F-BB43-9710-6BFD1A4CB8B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223958E-ED15-8246-99C6-3B5599FC89E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67406208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58BEE1E-F5E1-374A-96BE-4D0665BF4027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1484978791 h 8063"/>
              <a:gd name="T2" fmla="*/ 585216000 w 25400"/>
              <a:gd name="T3" fmla="*/ 1874942780 h 8063"/>
              <a:gd name="T4" fmla="*/ 1170432000 w 25400"/>
              <a:gd name="T5" fmla="*/ 1484978791 h 8063"/>
              <a:gd name="T6" fmla="*/ 1755648000 w 25400"/>
              <a:gd name="T7" fmla="*/ 1874942780 h 8063"/>
              <a:gd name="T8" fmla="*/ 2147483646 w 25400"/>
              <a:gd name="T9" fmla="*/ 1484978791 h 8063"/>
              <a:gd name="T10" fmla="*/ 2147483646 w 25400"/>
              <a:gd name="T11" fmla="*/ 1874942780 h 8063"/>
              <a:gd name="T12" fmla="*/ 2147483646 w 25400"/>
              <a:gd name="T13" fmla="*/ 1484978791 h 8063"/>
              <a:gd name="T14" fmla="*/ 2147483646 w 25400"/>
              <a:gd name="T15" fmla="*/ 1874942780 h 8063"/>
              <a:gd name="T16" fmla="*/ 2147483646 w 25400"/>
              <a:gd name="T17" fmla="*/ 1484978791 h 8063"/>
              <a:gd name="T18" fmla="*/ 2147483646 w 25400"/>
              <a:gd name="T19" fmla="*/ 1874942780 h 8063"/>
              <a:gd name="T20" fmla="*/ 2147483646 w 25400"/>
              <a:gd name="T21" fmla="*/ 1484978791 h 8063"/>
              <a:gd name="T22" fmla="*/ 2147483646 w 25400"/>
              <a:gd name="T23" fmla="*/ 0 h 8063"/>
              <a:gd name="T24" fmla="*/ 0 w 25400"/>
              <a:gd name="T25" fmla="*/ 0 h 8063"/>
              <a:gd name="T26" fmla="*/ 0 w 25400"/>
              <a:gd name="T27" fmla="*/ 1484978791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E07C2C7-F69E-F440-B87F-34D0E1FDF58D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302E1F0-A05E-DE45-ABB1-6638B5663BA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27E16A8-7D94-494B-A92F-1C96EB1DBD6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D603D6-3774-B742-AC81-1DDCA1AFFA4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846C060-9BA5-424F-A44F-F32B72168BF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7C72C87-C94E-0D4F-BF8D-3CDD9F0E9B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FF6C613-AF8F-634D-A255-4275AC076C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825E4C0-AA46-E948-9032-B5AD653225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B134536-341A-2440-BBF4-40AB88FCC41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87EB8D0-973D-9D44-AB5F-BDB43A28A97B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6BDE164-4D25-A24B-A613-C7438C71E1B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21809EA1-32DE-B449-B5EF-B7522442BF3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92548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15289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205B68A2-C462-2C49-A47B-8A211807D727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2147483646 h 11590"/>
              <a:gd name="T2" fmla="*/ 585349832 w 25400"/>
              <a:gd name="T3" fmla="*/ 2147483646 h 11590"/>
              <a:gd name="T4" fmla="*/ 1170699663 w 25400"/>
              <a:gd name="T5" fmla="*/ 2147483646 h 11590"/>
              <a:gd name="T6" fmla="*/ 1756049495 w 25400"/>
              <a:gd name="T7" fmla="*/ 2147483646 h 11590"/>
              <a:gd name="T8" fmla="*/ 2147483646 w 25400"/>
              <a:gd name="T9" fmla="*/ 2147483646 h 11590"/>
              <a:gd name="T10" fmla="*/ 2147483646 w 25400"/>
              <a:gd name="T11" fmla="*/ 2147483646 h 11590"/>
              <a:gd name="T12" fmla="*/ 2147483646 w 25400"/>
              <a:gd name="T13" fmla="*/ 2147483646 h 11590"/>
              <a:gd name="T14" fmla="*/ 2147483646 w 25400"/>
              <a:gd name="T15" fmla="*/ 2147483646 h 11590"/>
              <a:gd name="T16" fmla="*/ 2147483646 w 25400"/>
              <a:gd name="T17" fmla="*/ 2147483646 h 11590"/>
              <a:gd name="T18" fmla="*/ 2147483646 w 25400"/>
              <a:gd name="T19" fmla="*/ 2147483646 h 11590"/>
              <a:gd name="T20" fmla="*/ 2147483646 w 25400"/>
              <a:gd name="T21" fmla="*/ 2147483646 h 11590"/>
              <a:gd name="T22" fmla="*/ 2147483646 w 25400"/>
              <a:gd name="T23" fmla="*/ 0 h 11590"/>
              <a:gd name="T24" fmla="*/ 0 w 25400"/>
              <a:gd name="T25" fmla="*/ 0 h 11590"/>
              <a:gd name="T26" fmla="*/ 0 w 25400"/>
              <a:gd name="T27" fmla="*/ 2147483646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C70C95C2-C154-FA49-AA2C-947486204EE1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A851B45-D61D-6E47-A970-44C6603CF96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CC1289C-FCC9-EF41-BDC9-047380FB54B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3F42DE-F40D-CB42-BFC7-DEA9AF5A31E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4F2E86C-C9FE-2F47-8D05-FBF17BF2E1C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85671F-77FE-9644-B032-D2B680E25DDF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82249F3-8262-9545-87E1-669C4AEE861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0AE5BA1-F494-7F44-9769-D0BAC7EEA0B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CEA8C6A9-9221-154F-9285-EA5799BC7BF5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F6D8D34F-292D-9040-96BD-FF5B231009D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F8218D8-4935-A842-B887-337BB517286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3AEB112-D717-5A4B-A9D9-2847AD5578E0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68460841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B92F6B-5854-0D4C-B67C-ED969610CBE6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2147483646 w 15203"/>
              <a:gd name="T1" fmla="*/ 2147483646 h 14300"/>
              <a:gd name="T2" fmla="*/ 2147483646 w 15203"/>
              <a:gd name="T3" fmla="*/ 2147483646 h 14300"/>
              <a:gd name="T4" fmla="*/ 2147483646 w 15203"/>
              <a:gd name="T5" fmla="*/ 2147483646 h 14300"/>
              <a:gd name="T6" fmla="*/ 2147483646 w 15203"/>
              <a:gd name="T7" fmla="*/ 2052956687 h 14300"/>
              <a:gd name="T8" fmla="*/ 2147483646 w 15203"/>
              <a:gd name="T9" fmla="*/ 1640111322 h 14300"/>
              <a:gd name="T10" fmla="*/ 2147483646 w 15203"/>
              <a:gd name="T11" fmla="*/ 1227036237 h 14300"/>
              <a:gd name="T12" fmla="*/ 2147483646 w 15203"/>
              <a:gd name="T13" fmla="*/ 814190872 h 14300"/>
              <a:gd name="T14" fmla="*/ 2147483646 w 15203"/>
              <a:gd name="T15" fmla="*/ 401115308 h 14300"/>
              <a:gd name="T16" fmla="*/ 2147483646 w 15203"/>
              <a:gd name="T17" fmla="*/ 0 h 14300"/>
              <a:gd name="T18" fmla="*/ 0 w 15203"/>
              <a:gd name="T19" fmla="*/ 0 h 14300"/>
              <a:gd name="T20" fmla="*/ 0 w 15203"/>
              <a:gd name="T21" fmla="*/ 752321641 h 14300"/>
              <a:gd name="T22" fmla="*/ 0 w 15203"/>
              <a:gd name="T23" fmla="*/ 2147483646 h 14300"/>
              <a:gd name="T24" fmla="*/ 2147483646 w 15203"/>
              <a:gd name="T25" fmla="*/ 2147483646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E45C1B0A-14B5-1243-AA62-02D50B40BC2F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E1E4A6E-9ED5-CA47-BF4E-D8FDE9C998E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F1F3282-BC26-A24C-A7A6-C62E38D600C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B4ECB6-9239-1049-A639-388DA039090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E6E8E20-8446-8043-9ADC-3A3523B0A6AB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C8E9166-5796-A64B-BCA4-C780A9B0A76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845C36E-3781-E540-8D0F-4B09B0CFCBF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216D16C-428D-9745-A479-BA8174CB54D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ED16343-49BD-8B4E-9E36-B253201CBB4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55DE7C8-FD40-DD4B-AF3C-CC0B6140C47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4E67A0C-3E15-0140-BE1B-EB418FFFE9E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FF1653C3-A676-1342-80CB-CE3ABB40EA5F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110294610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DF0A92B6-0F04-5A47-87E2-DC42CB1CB7B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2147483646 h 14300"/>
              <a:gd name="T4" fmla="*/ 2147483646 w 20142"/>
              <a:gd name="T5" fmla="*/ 2147483646 h 14300"/>
              <a:gd name="T6" fmla="*/ 2147483646 w 20142"/>
              <a:gd name="T7" fmla="*/ 2147483646 h 14300"/>
              <a:gd name="T8" fmla="*/ 2147483646 w 20142"/>
              <a:gd name="T9" fmla="*/ 2147483646 h 14300"/>
              <a:gd name="T10" fmla="*/ 2147483646 w 20142"/>
              <a:gd name="T11" fmla="*/ 2052956687 h 14300"/>
              <a:gd name="T12" fmla="*/ 2147483646 w 20142"/>
              <a:gd name="T13" fmla="*/ 1640111322 h 14300"/>
              <a:gd name="T14" fmla="*/ 2147483646 w 20142"/>
              <a:gd name="T15" fmla="*/ 1227036237 h 14300"/>
              <a:gd name="T16" fmla="*/ 2147483646 w 20142"/>
              <a:gd name="T17" fmla="*/ 814190872 h 14300"/>
              <a:gd name="T18" fmla="*/ 2147483646 w 20142"/>
              <a:gd name="T19" fmla="*/ 401115308 h 14300"/>
              <a:gd name="T20" fmla="*/ 2147483646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F58888F1-58E0-CC43-BACA-B03FCDCF0594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605985B-CA75-8744-B725-1E77F7869B8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5CE20E-C54C-D140-A2C1-C10360E3D0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EB9912-E28E-1C47-8B5E-BA628F3213C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2EBA7B3-58F1-E64C-ABD0-3FEBA9248B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2DC70E-3C9C-FC4A-AC07-EBFF9CD0F8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47792FA-D23C-D848-BA68-135C4F22FE1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982CDA5-F4CC-194E-93F0-4C76A08885E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C76EFD2-3137-8748-8ACC-F8338C9DB6A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EB73489-7183-8E43-9145-6DE5742BDE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7F82CA5-35C3-2D4B-9EB6-3B39B976C6E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A69AA85-9418-CC42-A415-9C429635679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66447345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AA854A71-43D0-9845-92C6-6BCC5CB22AF0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2147483646 h 14293"/>
              <a:gd name="T2" fmla="*/ 1306865788 w 20470"/>
              <a:gd name="T3" fmla="*/ 2147483646 h 14293"/>
              <a:gd name="T4" fmla="*/ 1219956061 w 20470"/>
              <a:gd name="T5" fmla="*/ 2147483646 h 14293"/>
              <a:gd name="T6" fmla="*/ 1258122439 w 20470"/>
              <a:gd name="T7" fmla="*/ 2147483646 h 14293"/>
              <a:gd name="T8" fmla="*/ 1458842727 w 20470"/>
              <a:gd name="T9" fmla="*/ 2147483646 h 14293"/>
              <a:gd name="T10" fmla="*/ 1820277056 w 20470"/>
              <a:gd name="T11" fmla="*/ 2147483646 h 14293"/>
              <a:gd name="T12" fmla="*/ 2012030559 w 20470"/>
              <a:gd name="T13" fmla="*/ 2147483646 h 14293"/>
              <a:gd name="T14" fmla="*/ 2051117111 w 20470"/>
              <a:gd name="T15" fmla="*/ 2147483646 h 14293"/>
              <a:gd name="T16" fmla="*/ 1877067495 w 20470"/>
              <a:gd name="T17" fmla="*/ 2147483646 h 14293"/>
              <a:gd name="T18" fmla="*/ 1915234352 w 20470"/>
              <a:gd name="T19" fmla="*/ 2147483646 h 14293"/>
              <a:gd name="T20" fmla="*/ 2115954161 w 20470"/>
              <a:gd name="T21" fmla="*/ 2147483646 h 14293"/>
              <a:gd name="T22" fmla="*/ 2147483646 w 20470"/>
              <a:gd name="T23" fmla="*/ 2147483646 h 14293"/>
              <a:gd name="T24" fmla="*/ 2147483646 w 20470"/>
              <a:gd name="T25" fmla="*/ 2147483646 h 14293"/>
              <a:gd name="T26" fmla="*/ 2147483646 w 20470"/>
              <a:gd name="T27" fmla="*/ 2147483646 h 14293"/>
              <a:gd name="T28" fmla="*/ 2147483646 w 20470"/>
              <a:gd name="T29" fmla="*/ 1795967359 h 14293"/>
              <a:gd name="T30" fmla="*/ 2147483646 w 20470"/>
              <a:gd name="T31" fmla="*/ 1594752977 h 14293"/>
              <a:gd name="T32" fmla="*/ 2147483646 w 20470"/>
              <a:gd name="T33" fmla="*/ 1556766000 h 14293"/>
              <a:gd name="T34" fmla="*/ 2147483646 w 20470"/>
              <a:gd name="T35" fmla="*/ 1734037599 h 14293"/>
              <a:gd name="T36" fmla="*/ 2147483646 w 20470"/>
              <a:gd name="T37" fmla="*/ 1693748468 h 14293"/>
              <a:gd name="T38" fmla="*/ 2147483646 w 20470"/>
              <a:gd name="T39" fmla="*/ 1496447460 h 14293"/>
              <a:gd name="T40" fmla="*/ 2147483646 w 20470"/>
              <a:gd name="T41" fmla="*/ 1139141965 h 14293"/>
              <a:gd name="T42" fmla="*/ 2147483646 w 20470"/>
              <a:gd name="T43" fmla="*/ 938157415 h 14293"/>
              <a:gd name="T44" fmla="*/ 2147483646 w 20470"/>
              <a:gd name="T45" fmla="*/ 900170918 h 14293"/>
              <a:gd name="T46" fmla="*/ 2147483646 w 20470"/>
              <a:gd name="T47" fmla="*/ 1076521271 h 14293"/>
              <a:gd name="T48" fmla="*/ 2147483646 w 20470"/>
              <a:gd name="T49" fmla="*/ 1035771998 h 14293"/>
              <a:gd name="T50" fmla="*/ 2147483646 w 20470"/>
              <a:gd name="T51" fmla="*/ 838470989 h 14293"/>
              <a:gd name="T52" fmla="*/ 2147483646 w 20470"/>
              <a:gd name="T53" fmla="*/ 481165494 h 14293"/>
              <a:gd name="T54" fmla="*/ 2147483646 w 20470"/>
              <a:gd name="T55" fmla="*/ 280180944 h 14293"/>
              <a:gd name="T56" fmla="*/ 2147483646 w 20470"/>
              <a:gd name="T57" fmla="*/ 241964135 h 14293"/>
              <a:gd name="T58" fmla="*/ 2147483646 w 20470"/>
              <a:gd name="T59" fmla="*/ 418544800 h 14293"/>
              <a:gd name="T60" fmla="*/ 2147483646 w 20470"/>
              <a:gd name="T61" fmla="*/ 377334904 h 14293"/>
              <a:gd name="T62" fmla="*/ 2147483646 w 20470"/>
              <a:gd name="T63" fmla="*/ 180264207 h 14293"/>
              <a:gd name="T64" fmla="*/ 2147483646 w 20470"/>
              <a:gd name="T65" fmla="*/ 0 h 14293"/>
              <a:gd name="T66" fmla="*/ 0 w 20470"/>
              <a:gd name="T67" fmla="*/ 0 h 14293"/>
              <a:gd name="T68" fmla="*/ 0 w 20470"/>
              <a:gd name="T69" fmla="*/ 2147483646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988A391-1F69-974A-8419-C8FDF0709EC2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C732B7F-BAA0-A64E-B88D-066458AEB1D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239F9A7-6A92-A846-9F47-10169A31DAA9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9A8D24-B919-E649-A40A-0ED2E325BE1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22A7C70-EEAA-B54A-8F8C-D2F9FAEDCD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80FD919-BDF5-C647-92E4-1F582B3D974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909F2D3-42A8-664C-9708-1F8A108F5057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424FB92-FC37-6943-A5DC-248AAED48F1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4DAC726-8A1B-1948-A331-3058457C2C5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1306877-0035-9E4A-8676-902F843E0B7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25C8F58D-CF64-D542-BA0E-A52299F6282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7630E89-F652-0947-837C-E1D9C71DC6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51810088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0FEB988D-1805-DF42-BAAA-B48015F55D44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2147483646 h 14293"/>
              <a:gd name="T2" fmla="*/ 2147483646 w 25400"/>
              <a:gd name="T3" fmla="*/ 2147483646 h 14293"/>
              <a:gd name="T4" fmla="*/ 2147483646 w 25400"/>
              <a:gd name="T5" fmla="*/ 2147483646 h 14293"/>
              <a:gd name="T6" fmla="*/ 2147483646 w 25400"/>
              <a:gd name="T7" fmla="*/ 2147483646 h 14293"/>
              <a:gd name="T8" fmla="*/ 2147483646 w 25400"/>
              <a:gd name="T9" fmla="*/ 2147483646 h 14293"/>
              <a:gd name="T10" fmla="*/ 2147483646 w 25400"/>
              <a:gd name="T11" fmla="*/ 2147483646 h 14293"/>
              <a:gd name="T12" fmla="*/ 2147483646 w 25400"/>
              <a:gd name="T13" fmla="*/ 2147483646 h 14293"/>
              <a:gd name="T14" fmla="*/ 2147483646 w 25400"/>
              <a:gd name="T15" fmla="*/ 2147483646 h 14293"/>
              <a:gd name="T16" fmla="*/ 2147483646 w 25400"/>
              <a:gd name="T17" fmla="*/ 2147483646 h 14293"/>
              <a:gd name="T18" fmla="*/ 2147483646 w 25400"/>
              <a:gd name="T19" fmla="*/ 2147483646 h 14293"/>
              <a:gd name="T20" fmla="*/ 2147483646 w 25400"/>
              <a:gd name="T21" fmla="*/ 2147483646 h 14293"/>
              <a:gd name="T22" fmla="*/ 2147483646 w 25400"/>
              <a:gd name="T23" fmla="*/ 2147483646 h 14293"/>
              <a:gd name="T24" fmla="*/ 2147483646 w 25400"/>
              <a:gd name="T25" fmla="*/ 2147483646 h 14293"/>
              <a:gd name="T26" fmla="*/ 2147483646 w 25400"/>
              <a:gd name="T27" fmla="*/ 2147483646 h 14293"/>
              <a:gd name="T28" fmla="*/ 2147483646 w 25400"/>
              <a:gd name="T29" fmla="*/ 1795967359 h 14293"/>
              <a:gd name="T30" fmla="*/ 2147483646 w 25400"/>
              <a:gd name="T31" fmla="*/ 1594752977 h 14293"/>
              <a:gd name="T32" fmla="*/ 2147483646 w 25400"/>
              <a:gd name="T33" fmla="*/ 1556766000 h 14293"/>
              <a:gd name="T34" fmla="*/ 2147483646 w 25400"/>
              <a:gd name="T35" fmla="*/ 1734037599 h 14293"/>
              <a:gd name="T36" fmla="*/ 2147483646 w 25400"/>
              <a:gd name="T37" fmla="*/ 1693748468 h 14293"/>
              <a:gd name="T38" fmla="*/ 2147483646 w 25400"/>
              <a:gd name="T39" fmla="*/ 1496447460 h 14293"/>
              <a:gd name="T40" fmla="*/ 2147483646 w 25400"/>
              <a:gd name="T41" fmla="*/ 1139141965 h 14293"/>
              <a:gd name="T42" fmla="*/ 2147483646 w 25400"/>
              <a:gd name="T43" fmla="*/ 938157415 h 14293"/>
              <a:gd name="T44" fmla="*/ 2147483646 w 25400"/>
              <a:gd name="T45" fmla="*/ 900170918 h 14293"/>
              <a:gd name="T46" fmla="*/ 2147483646 w 25400"/>
              <a:gd name="T47" fmla="*/ 1076521271 h 14293"/>
              <a:gd name="T48" fmla="*/ 2147483646 w 25400"/>
              <a:gd name="T49" fmla="*/ 1035771998 h 14293"/>
              <a:gd name="T50" fmla="*/ 2147483646 w 25400"/>
              <a:gd name="T51" fmla="*/ 838470989 h 14293"/>
              <a:gd name="T52" fmla="*/ 2147483646 w 25400"/>
              <a:gd name="T53" fmla="*/ 481165494 h 14293"/>
              <a:gd name="T54" fmla="*/ 2147483646 w 25400"/>
              <a:gd name="T55" fmla="*/ 280180944 h 14293"/>
              <a:gd name="T56" fmla="*/ 2147483646 w 25400"/>
              <a:gd name="T57" fmla="*/ 241964135 h 14293"/>
              <a:gd name="T58" fmla="*/ 2147483646 w 25400"/>
              <a:gd name="T59" fmla="*/ 418544800 h 14293"/>
              <a:gd name="T60" fmla="*/ 2147483646 w 25400"/>
              <a:gd name="T61" fmla="*/ 422919276 h 14293"/>
              <a:gd name="T62" fmla="*/ 2147483646 w 25400"/>
              <a:gd name="T63" fmla="*/ 0 h 14293"/>
              <a:gd name="T64" fmla="*/ 0 w 25400"/>
              <a:gd name="T65" fmla="*/ 0 h 14293"/>
              <a:gd name="T66" fmla="*/ 0 w 25400"/>
              <a:gd name="T67" fmla="*/ 2147483646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EB330C6A-3042-D940-89FB-E9C87AB6D8A4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4B69375-4353-6440-95CA-FB7856A973A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81E5E26-F3C4-4247-8DC4-4B909E2C6B6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C35A74-C823-E744-AF4F-898C231052E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DFBA349-96B1-A346-BE74-19BB3B13D18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0DED2E2-D7C8-CD4F-8938-10AB88EE162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4D08EEB-14CB-0443-8654-60E66414EC34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6BF7231-5F3F-D44D-963A-00EF67B2A52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A28A515-F8C6-F94A-AD46-B7CFC02CD7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1EAD7EA-B89A-524F-AE25-995AB7E08D0A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7CF6D9E7-3105-594D-B019-FD87FEE6E90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6D2ABBEB-E90D-F34C-86DD-E514C9AD09B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59773191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4B4BCA79-F285-6948-B990-8C06D70C0A5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6240358 w 20233"/>
              <a:gd name="T1" fmla="*/ 3005491 h 14300"/>
              <a:gd name="T2" fmla="*/ 6240358 w 20233"/>
              <a:gd name="T3" fmla="*/ 2147483646 h 14300"/>
              <a:gd name="T4" fmla="*/ 1735565616 w 20233"/>
              <a:gd name="T5" fmla="*/ 2147483646 h 14300"/>
              <a:gd name="T6" fmla="*/ 1734641172 w 20233"/>
              <a:gd name="T7" fmla="*/ 2147483646 h 14300"/>
              <a:gd name="T8" fmla="*/ 2147483646 w 20233"/>
              <a:gd name="T9" fmla="*/ 2147483646 h 14300"/>
              <a:gd name="T10" fmla="*/ 2147483646 w 20233"/>
              <a:gd name="T11" fmla="*/ 2147483646 h 14300"/>
              <a:gd name="T12" fmla="*/ 2147483646 w 20233"/>
              <a:gd name="T13" fmla="*/ 2147483646 h 14300"/>
              <a:gd name="T14" fmla="*/ 2147483646 w 20233"/>
              <a:gd name="T15" fmla="*/ 2100345285 h 14300"/>
              <a:gd name="T16" fmla="*/ 2147483646 w 20233"/>
              <a:gd name="T17" fmla="*/ 2101501132 h 14300"/>
              <a:gd name="T18" fmla="*/ 2147483646 w 20233"/>
              <a:gd name="T19" fmla="*/ 1680044867 h 14300"/>
              <a:gd name="T20" fmla="*/ 2147483646 w 20233"/>
              <a:gd name="T21" fmla="*/ 1681200714 h 14300"/>
              <a:gd name="T22" fmla="*/ 2147483646 w 20233"/>
              <a:gd name="T23" fmla="*/ 1259975713 h 14300"/>
              <a:gd name="T24" fmla="*/ 2147483646 w 20233"/>
              <a:gd name="T25" fmla="*/ 1261132041 h 14300"/>
              <a:gd name="T26" fmla="*/ 2147483646 w 20233"/>
              <a:gd name="T27" fmla="*/ 839675775 h 14300"/>
              <a:gd name="T28" fmla="*/ 2147483646 w 20233"/>
              <a:gd name="T29" fmla="*/ 840831622 h 14300"/>
              <a:gd name="T30" fmla="*/ 2147483646 w 20233"/>
              <a:gd name="T31" fmla="*/ 419606622 h 14300"/>
              <a:gd name="T32" fmla="*/ 2147483646 w 20233"/>
              <a:gd name="T33" fmla="*/ 420762469 h 14300"/>
              <a:gd name="T34" fmla="*/ 2147483646 w 20233"/>
              <a:gd name="T35" fmla="*/ 0 h 14300"/>
              <a:gd name="T36" fmla="*/ 6240358 w 20233"/>
              <a:gd name="T37" fmla="*/ 300549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2313928A-4159-8641-9E53-DDE0EA64767A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6D13761-C54D-4345-9CCA-2F3EC2A6921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AF7ADAC-1A0B-F24B-9CF2-27320C104BC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C880DE-68B1-AE45-AF76-625E3ADE33B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962A604-A3DF-1D49-8F4B-B48EC22788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8DBFD0D-C45A-9A4C-AA7C-BE87E113B7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76036EB-A85E-BB47-A383-2B3FB48CBB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10537C06-4F34-FB4E-9BB2-65559D82A03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6D672AE-62B9-0147-A156-DD83054038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9E86A0C-53B6-A44F-9A13-6455C2BCC288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A8A2E02-21AB-A146-B5DC-1C8CCDE40D2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DF6EB33-EA17-1049-8EB2-3B7570C7B5C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30941598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08F3BDFA-7F8A-FF47-9910-2D3836D7F582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147483646 h 14300"/>
              <a:gd name="T12" fmla="*/ 2147483646 w 25400"/>
              <a:gd name="T13" fmla="*/ 2147483646 h 14300"/>
              <a:gd name="T14" fmla="*/ 2147483646 w 25400"/>
              <a:gd name="T15" fmla="*/ 2089526133 h 14300"/>
              <a:gd name="T16" fmla="*/ 2147483646 w 25400"/>
              <a:gd name="T17" fmla="*/ 2090676167 h 14300"/>
              <a:gd name="T18" fmla="*/ 2147483646 w 25400"/>
              <a:gd name="T19" fmla="*/ 1671390996 h 14300"/>
              <a:gd name="T20" fmla="*/ 2147483646 w 25400"/>
              <a:gd name="T21" fmla="*/ 1672541030 h 14300"/>
              <a:gd name="T22" fmla="*/ 2147483646 w 25400"/>
              <a:gd name="T23" fmla="*/ 1253485577 h 14300"/>
              <a:gd name="T24" fmla="*/ 2147483646 w 25400"/>
              <a:gd name="T25" fmla="*/ 1254635611 h 14300"/>
              <a:gd name="T26" fmla="*/ 2147483646 w 25400"/>
              <a:gd name="T27" fmla="*/ 835350440 h 14300"/>
              <a:gd name="T28" fmla="*/ 2147483646 w 25400"/>
              <a:gd name="T29" fmla="*/ 836500474 h 14300"/>
              <a:gd name="T30" fmla="*/ 2147483646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18A6C73-D388-174A-A6D4-F546679200C0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D06D49F-1E6E-E445-B1CE-3A97E053305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BCF2D22-53EF-664C-86F2-8AC41D4E726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1C52E2-7ABF-F945-BBBF-84D2E7C6AE2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7385514-CBA1-F74D-BB1D-2357DBF100B8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80C3A02-FD0B-B343-A688-0021D4D435A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D5727D6-ECDB-5041-8F7E-6D6B8422A1B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25622E2-5921-F346-A578-34FBE7C6BA5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1DE4D10-57C5-1C4F-90DC-2D22202282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DA91A8E-8F28-834D-9256-9FAB624EEA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5F6EC6E-488A-7C4C-9822-49E16AD308F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B976A9F-F8D8-2A40-A443-37200EA8D9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56625777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5BF24-1E1F-4891-A4E7-906DF6C71ACC}" type="datetime1">
              <a:rPr lang="fi-FI" smtClean="0"/>
              <a:t>15.11.2023</a:t>
            </a:fld>
            <a:endParaRPr lang="fi-FI"/>
          </a:p>
        </p:txBody>
      </p:sp>
      <p:sp>
        <p:nvSpPr>
          <p:cNvPr id="17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18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CFAA7-F3C7-4EFD-BE2A-B641D7F0E95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336108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99" y="226800"/>
            <a:ext cx="11736000" cy="5940000"/>
          </a:xfrm>
          <a:prstGeom prst="rect">
            <a:avLst/>
          </a:prstGeom>
        </p:spPr>
      </p:pic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1086B22-884D-4E7C-890F-DADAB3AF41DA}" type="datetime1">
              <a:rPr lang="fi-FI" smtClean="0"/>
              <a:t>15.11.2023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Popan johto 18.5. 2022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7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8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1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026345037"/>
      </p:ext>
    </p:extLst>
  </p:cSld>
  <p:clrMapOvr>
    <a:masterClrMapping/>
  </p:clrMapOvr>
  <p:transition spd="slow"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B98B6-F4D7-46B4-9044-B42D67E6626D}" type="datetime1">
              <a:rPr lang="fi-FI" smtClean="0"/>
              <a:t>15.11.2023</a:t>
            </a:fld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Popan johto 18.5. 2022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6495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094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/>
        </p:blipFill>
        <p:spPr bwMode="ltGray">
          <a:xfrm>
            <a:off x="338667" y="254000"/>
            <a:ext cx="11514667" cy="5905500"/>
          </a:xfrm>
          <a:prstGeom prst="rect">
            <a:avLst/>
          </a:prstGeom>
        </p:spPr>
      </p:pic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  <p:sp>
        <p:nvSpPr>
          <p:cNvPr id="13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57BB3B1-2D16-4DA0-8AD5-520C2A8FD4FE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Popan johto 18.5. 2022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black">
          <a:xfrm>
            <a:off x="347250" y="260248"/>
            <a:ext cx="2491200" cy="2334818"/>
            <a:chOff x="1311275" y="373063"/>
            <a:chExt cx="6524625" cy="6115050"/>
          </a:xfrm>
          <a:solidFill>
            <a:srgbClr val="FCD116"/>
          </a:solidFill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37847855"/>
      </p:ext>
    </p:extLst>
  </p:cSld>
  <p:clrMapOvr>
    <a:masterClrMapping/>
  </p:clrMapOvr>
  <p:transition spd="slow"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B82DE116-CB3A-F04A-8B59-C84BA4920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F1900-E196-4176-9939-9F924930AE70}" type="datetime1">
              <a:rPr lang="fi-FI" smtClean="0"/>
              <a:t>15.11.2023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70D1A60B-2FB7-654B-ABA8-B60914127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BE1DB9DB-7196-0F49-9579-BEB6969C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E651A-6E85-3D4C-A186-90F2C053E4E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8688184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9B583A7C-B533-F249-8A6F-F5B3813DBFB0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62D501A-3C3C-E941-91F9-FAAF70931F7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B3139823-B6DD-0F45-8144-DF1A2645178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D2FF6A60-FF79-C24A-BE46-46B4C79DD25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ABB815D3-132D-5146-933F-C76CF2B9F5BE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873BC15-51A6-A341-9FA2-8732DABA26E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3DE36DE-E7C2-214B-81FA-E0B24845A4F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5D4F2DB2-2E6B-0246-B275-BAAAB25C710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43A5D771-1CFE-C34F-B071-51881CD4AB8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B24EAE92-C25B-E346-8C4B-E898F47B135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6424938-AE57-8742-B7D0-CBF782E08A9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CA40401-0F5F-8D4F-AC5A-6A8B64007D5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E77716F9-BC04-F143-9906-22D86C5A6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25F2438-8F95-4671-8215-3FE708F22B3D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77C8E04-304D-2948-9A4A-A1DC2F9B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8FA25DFF-0757-8746-B645-6DB40109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E3480A-4155-1240-A32F-AEBFF48CE6E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044493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0DE0211C-B42C-8B4A-80DB-C7241A87C0B8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C222CE07-887D-B244-82A4-75FAEFFC8FA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924627B-BB7C-134B-B271-A69C620481BA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9CCBFDC5-C942-AE46-994F-094D396A1A6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4A3B34E-9669-8B46-875F-994E0CBBB3B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7E87A06-A73C-3440-A048-9A1D07D7E5C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70DF8BED-E560-4042-A6B2-6999349C4D2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1966B786-1310-A149-A9B6-159DFC5E383C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904F943-BAD9-9149-9131-D305884ECCD8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0DC2B78-51EB-0B4D-AC20-69E81D0DE25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AFBC24F6-D4F8-0A43-BDA6-513637AAE9B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A47FF552-E9E1-984E-A5E2-B54359B6C0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FFC5383F-5190-5547-8209-63C2020F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6ED83A-ACE4-4989-9F8E-6EC629D80C51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D7ABF062-CCA2-A545-8487-2B199588A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CE131F75-8CD0-CB4E-AFF9-17569C0F0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4943CE-AF8C-9645-9DDB-2311F9CFE44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6889324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23BF0FB7-0EB0-164D-8DE9-E1145C61B232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9CC9A082-984E-6C40-83BA-429A1BB240C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70062B96-93E1-D441-B449-033DB15EA2A4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0BA2355-11D9-1E47-9E5D-E29C74BE630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D50614E-98F3-EF41-9C79-952694EDDB2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FAF527A3-74F8-B242-AF3F-F384DBDBBA8C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5ACD062F-147A-144A-B0DF-A0DE728AC47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BE4ABE4C-8D67-5A46-9344-7A27CE528C2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11F6C65A-3A06-424D-8787-74EABB89E52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C993A04E-95ED-A14B-8A3C-4C5C6F7D5D2C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B2CFB702-37FD-2C42-AAD4-CEF9736C2AF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D2F5248C-9797-CB43-A484-B14C627E3AF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1EBABECF-22C8-6A42-BE57-5D5193A47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D942132-8374-4AC6-9BC3-22C86FCE5088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38DC849B-37B1-C245-AD33-EF63AC32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232DE35-40DC-F94D-AF6B-F18DF94B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1A1E6C-6968-2B48-9E19-4AC383BFAED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682469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593CA356-E177-0F43-97AC-8C704F4FA0DE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54D8541-0949-0243-8275-A1E9BD53396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35A1974-627D-D648-835D-4F95C2A66E5E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42102F3C-F48E-D041-B57C-94BD2F64CBB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19556AF-2923-D24B-860B-CF8A247495E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9949E8AF-9D43-DF4C-BBAB-8AF9B09E31A0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174F93E-7381-6E4A-A70F-DEC24033CF2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D8C45D1D-CADB-5942-A259-7FDF2C360B3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0A16D9B-108C-5C4A-A304-C02186C7660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5DB44975-9BFE-1145-AE56-0D5D15012E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C6BC2EC-BF9A-7344-8121-E4167C644AF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2D4AD8C8-AE8F-534E-83DE-9BF80D1987E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0ADFD305-8E6C-8E4B-A35F-7F2628FD0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DE6B69B-199E-47C4-AFF3-2815A85603DC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3CB86E5D-431D-E74C-935C-CD66E134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4ECD76C1-92F4-C14C-8738-B40BDBFE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3CB3E92-6A96-8E4D-9A1F-FF1A0FD3942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0107915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39C16803-3DFD-2444-B137-C13C00D500AD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4D4AE324-A4A0-1742-AF85-B1A72AE72ED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FBF3435-B4AD-5042-B3A8-AE5EBFD0D2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D38D4AC0-FE35-1745-B88B-EAF82633B40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84CB9EAF-8B4D-284E-937B-D2514CDCC22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373BE55-F2F5-3641-A4D3-F84540B4190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A710EE63-C713-974F-92A2-1071575ECB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8A7B2164-4195-2445-A7B0-5BB4BA79A23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B437C67C-B22E-6641-8F7A-2949CBB596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1E297872-C3D9-0E4B-B1C7-7447C5CCEF9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3D2D6358-65A0-3B46-BC14-88313C406BF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42B43803-D00D-244C-9227-122DA6D6AD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342F8A62-DFFF-7D45-BDD9-D5743AD6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213A5AC-8109-4F01-BD00-291C42C85B1E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456A532-0813-3548-8E83-6F5D6C49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99AE858-E347-A74D-B9B2-3ADCE8D68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65EBF97-81AE-454F-B79D-33516FAD8CA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6850325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C7A2BB8F-4C2B-0D44-B135-62BC4497B0A0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5CD37A7-26A4-0241-8C89-C5BD305F64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990EC93-A1BA-B748-9823-97E03A929B9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6C0F144C-DDBB-CF4D-A564-676719D50C5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310538A-9E0E-2548-97C9-5FCD47181F8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B064EAED-E44B-3B45-A311-F630A333EF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8EAAE89-9802-2949-965D-3A145695781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E2D26F96-564F-F34F-88E8-B8FA96800D1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AC812F9-8129-7749-8748-D84967DFA75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1C313F6-FEDE-2C4C-9705-32F3F7F7918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A6607C3-DD2D-8148-8E46-3078585D94C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373C8CF-D0DD-6844-9003-DBF1C16E3E2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815FED5F-74F0-774D-8349-1B8F7E71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A5FA98C-753C-46A4-9186-CE68B5EA66E2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F188DF62-0157-A643-A697-CE1E7862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4EC941C-ED5E-EE43-9A99-ADC2DEC9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1BD7A11-E96E-A647-A6EE-E88936E27E5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5914300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D3BCF45F-058B-F54B-864B-4384C94D5594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7BEB1A6-BDF9-B549-A569-D84503CBAC9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4CAA62F5-2744-BA48-BB9B-8AED188DAD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CCD41613-CE7B-DB4F-895E-CA034746A96C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B25BB9C-C565-894C-B40C-7F6FD86131C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7D332ED0-3A61-AA43-B232-616A336C99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7E88615-EB04-1A4F-923F-96F9FC27204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3839D75D-4484-2848-BCDC-EF364FB2CFC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44A91D2-4267-E24E-A342-3C432562889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4F8575DC-3F85-324B-BB50-B164E98381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2DB2E5B7-E8AE-BA4F-8632-E690AA6A80F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D5A4ABDC-B8EE-6E4A-88DF-8EE4F8C27E8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4831BCAE-0148-C84C-84AD-B60B49894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8B3F4DB-352C-445A-AD2C-67E4424C834E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F5C5C293-3B83-5F41-8443-3863C5AF3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FEEF590B-916C-D745-8A4E-429A85052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6BD388D-F077-C146-BDB8-5E4EB72EE7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1744173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046DBEE-5EEA-E144-9BE0-61E37DC4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D2B2E-A7A2-46CF-AB9B-F6AA8C175FB7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1609C4C-D7A8-A34A-90B1-C281BFE9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6F7C551-6520-4341-A009-AD993B87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D04B3-9A60-014C-B5BF-7AE59B5410A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34612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330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9A46EF94-EBE5-514D-9468-3D0E8A3107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FDBEA4A-18CA-3B41-8321-ECDD9C75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3602E-2F38-4B23-991F-DF4E90FD54DC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6E84878-C6F0-1943-9E1D-E8B98CA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9280EB4-8049-2140-8866-61770411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57B4-D315-D24A-9B7E-0AEA94DF158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132834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9A46EF94-EBE5-514D-9468-3D0E8A3107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FDBEA4A-18CA-3B41-8321-ECDD9C75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98CC7-5BE5-4AEB-8100-E48FC7A85C4F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6E84878-C6F0-1943-9E1D-E8B98CA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9280EB4-8049-2140-8866-61770411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57B4-D315-D24A-9B7E-0AEA94DF158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800078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9A46EF94-EBE5-514D-9468-3D0E8A3107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FDBEA4A-18CA-3B41-8321-ECDD9C75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C2A5C-7E36-4B05-8E9C-D4441E6BD578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6E84878-C6F0-1943-9E1D-E8B98CA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9280EB4-8049-2140-8866-61770411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57B4-D315-D24A-9B7E-0AEA94DF158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6577978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9A46EF94-EBE5-514D-9468-3D0E8A3107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72C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FDBEA4A-18CA-3B41-8321-ECDD9C75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ADA8F-018D-41C1-915A-AB2455ADF775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6E84878-C6F0-1943-9E1D-E8B98CA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9280EB4-8049-2140-8866-61770411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57B4-D315-D24A-9B7E-0AEA94DF158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0609347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2EF9DA39-29EC-F544-9AC2-B2DFD21DD18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77575" y="0"/>
            <a:ext cx="1112838" cy="6858000"/>
          </a:xfrm>
          <a:custGeom>
            <a:avLst/>
            <a:gdLst>
              <a:gd name="T0" fmla="*/ 14695837 w 2304"/>
              <a:gd name="T1" fmla="*/ 0 h 14300"/>
              <a:gd name="T2" fmla="*/ 8864064 w 2304"/>
              <a:gd name="T3" fmla="*/ 5750169 h 14300"/>
              <a:gd name="T4" fmla="*/ 138329531 w 2304"/>
              <a:gd name="T5" fmla="*/ 132708535 h 14300"/>
              <a:gd name="T6" fmla="*/ 8864064 w 2304"/>
              <a:gd name="T7" fmla="*/ 259437181 h 14300"/>
              <a:gd name="T8" fmla="*/ 129464984 w 2304"/>
              <a:gd name="T9" fmla="*/ 377885871 h 14300"/>
              <a:gd name="T10" fmla="*/ 0 w 2304"/>
              <a:gd name="T11" fmla="*/ 504614038 h 14300"/>
              <a:gd name="T12" fmla="*/ 129464984 w 2304"/>
              <a:gd name="T13" fmla="*/ 631572883 h 14300"/>
              <a:gd name="T14" fmla="*/ 0 w 2304"/>
              <a:gd name="T15" fmla="*/ 758531248 h 14300"/>
              <a:gd name="T16" fmla="*/ 129464984 w 2304"/>
              <a:gd name="T17" fmla="*/ 885490093 h 14300"/>
              <a:gd name="T18" fmla="*/ 0 w 2304"/>
              <a:gd name="T19" fmla="*/ 1012448458 h 14300"/>
              <a:gd name="T20" fmla="*/ 129464984 w 2304"/>
              <a:gd name="T21" fmla="*/ 1139406824 h 14300"/>
              <a:gd name="T22" fmla="*/ 0 w 2304"/>
              <a:gd name="T23" fmla="*/ 1266365669 h 14300"/>
              <a:gd name="T24" fmla="*/ 129464984 w 2304"/>
              <a:gd name="T25" fmla="*/ 1393324034 h 14300"/>
              <a:gd name="T26" fmla="*/ 0 w 2304"/>
              <a:gd name="T27" fmla="*/ 1520282879 h 14300"/>
              <a:gd name="T28" fmla="*/ 135763338 w 2304"/>
              <a:gd name="T29" fmla="*/ 1653451331 h 14300"/>
              <a:gd name="T30" fmla="*/ 8864064 w 2304"/>
              <a:gd name="T31" fmla="*/ 1777649711 h 14300"/>
              <a:gd name="T32" fmla="*/ 138329531 w 2304"/>
              <a:gd name="T33" fmla="*/ 1904608076 h 14300"/>
              <a:gd name="T34" fmla="*/ 8864064 w 2304"/>
              <a:gd name="T35" fmla="*/ 2031566921 h 14300"/>
              <a:gd name="T36" fmla="*/ 138329531 w 2304"/>
              <a:gd name="T37" fmla="*/ 2147483646 h 14300"/>
              <a:gd name="T38" fmla="*/ 8864064 w 2304"/>
              <a:gd name="T39" fmla="*/ 2147483646 h 14300"/>
              <a:gd name="T40" fmla="*/ 138329531 w 2304"/>
              <a:gd name="T41" fmla="*/ 2147483646 h 14300"/>
              <a:gd name="T42" fmla="*/ 8864064 w 2304"/>
              <a:gd name="T43" fmla="*/ 2147483646 h 14300"/>
              <a:gd name="T44" fmla="*/ 129464984 w 2304"/>
              <a:gd name="T45" fmla="*/ 2147483646 h 14300"/>
              <a:gd name="T46" fmla="*/ 0 w 2304"/>
              <a:gd name="T47" fmla="*/ 2147483646 h 14300"/>
              <a:gd name="T48" fmla="*/ 129464984 w 2304"/>
              <a:gd name="T49" fmla="*/ 2147483646 h 14300"/>
              <a:gd name="T50" fmla="*/ 0 w 2304"/>
              <a:gd name="T51" fmla="*/ 2147483646 h 14300"/>
              <a:gd name="T52" fmla="*/ 129464984 w 2304"/>
              <a:gd name="T53" fmla="*/ 2147483646 h 14300"/>
              <a:gd name="T54" fmla="*/ 3498871 w 2304"/>
              <a:gd name="T55" fmla="*/ 2147483646 h 14300"/>
              <a:gd name="T56" fmla="*/ 537454869 w 2304"/>
              <a:gd name="T57" fmla="*/ 2147483646 h 14300"/>
              <a:gd name="T58" fmla="*/ 537454869 w 2304"/>
              <a:gd name="T59" fmla="*/ 0 h 14300"/>
              <a:gd name="T60" fmla="*/ 14695837 w 2304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8061D68-00C2-0645-B5E8-BE1A7343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69F8E-8193-4E43-91A0-7AB36CAA61A8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7926BF8-A34F-6045-8D9A-C5D378E1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8508DF5-AB63-1548-92B6-2D4E4AD7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D1D1B-0F5B-6848-A86A-204C17E8DD0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3716342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>
            <a:extLst>
              <a:ext uri="{FF2B5EF4-FFF2-40B4-BE49-F238E27FC236}">
                <a16:creationId xmlns:a16="http://schemas.microsoft.com/office/drawing/2014/main" id="{AAC5E211-6BEE-FD4C-B8EB-17B9066CC9F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64863" y="0"/>
            <a:ext cx="1228725" cy="6858000"/>
          </a:xfrm>
          <a:custGeom>
            <a:avLst/>
            <a:gdLst>
              <a:gd name="T0" fmla="*/ 0 w 2539"/>
              <a:gd name="T1" fmla="*/ 2026276670 h 14300"/>
              <a:gd name="T2" fmla="*/ 0 w 2539"/>
              <a:gd name="T3" fmla="*/ 2026276670 h 14300"/>
              <a:gd name="T4" fmla="*/ 84321314 w 2539"/>
              <a:gd name="T5" fmla="*/ 2147483646 h 14300"/>
              <a:gd name="T6" fmla="*/ 0 w 2539"/>
              <a:gd name="T7" fmla="*/ 2147483646 h 14300"/>
              <a:gd name="T8" fmla="*/ 0 w 2539"/>
              <a:gd name="T9" fmla="*/ 2147483646 h 14300"/>
              <a:gd name="T10" fmla="*/ 0 w 2539"/>
              <a:gd name="T11" fmla="*/ 2147483646 h 14300"/>
              <a:gd name="T12" fmla="*/ 84321314 w 2539"/>
              <a:gd name="T13" fmla="*/ 2147483646 h 14300"/>
              <a:gd name="T14" fmla="*/ 0 w 2539"/>
              <a:gd name="T15" fmla="*/ 2147483646 h 14300"/>
              <a:gd name="T16" fmla="*/ 0 w 2539"/>
              <a:gd name="T17" fmla="*/ 2147483646 h 14300"/>
              <a:gd name="T18" fmla="*/ 0 w 2539"/>
              <a:gd name="T19" fmla="*/ 2147483646 h 14300"/>
              <a:gd name="T20" fmla="*/ 85023995 w 2539"/>
              <a:gd name="T21" fmla="*/ 2147483646 h 14300"/>
              <a:gd name="T22" fmla="*/ 0 w 2539"/>
              <a:gd name="T23" fmla="*/ 2147483646 h 14300"/>
              <a:gd name="T24" fmla="*/ 85023995 w 2539"/>
              <a:gd name="T25" fmla="*/ 2147483646 h 14300"/>
              <a:gd name="T26" fmla="*/ 0 w 2539"/>
              <a:gd name="T27" fmla="*/ 2147483646 h 14300"/>
              <a:gd name="T28" fmla="*/ 85023995 w 2539"/>
              <a:gd name="T29" fmla="*/ 2147483646 h 14300"/>
              <a:gd name="T30" fmla="*/ 0 w 2539"/>
              <a:gd name="T31" fmla="*/ 2147483646 h 14300"/>
              <a:gd name="T32" fmla="*/ 594698061 w 2539"/>
              <a:gd name="T33" fmla="*/ 2147483646 h 14300"/>
              <a:gd name="T34" fmla="*/ 594698061 w 2539"/>
              <a:gd name="T35" fmla="*/ 0 h 14300"/>
              <a:gd name="T36" fmla="*/ 0 w 2539"/>
              <a:gd name="T37" fmla="*/ 0 h 14300"/>
              <a:gd name="T38" fmla="*/ 85023995 w 2539"/>
              <a:gd name="T39" fmla="*/ 126728646 h 14300"/>
              <a:gd name="T40" fmla="*/ 0 w 2539"/>
              <a:gd name="T41" fmla="*/ 253227094 h 14300"/>
              <a:gd name="T42" fmla="*/ 85023995 w 2539"/>
              <a:gd name="T43" fmla="*/ 379725542 h 14300"/>
              <a:gd name="T44" fmla="*/ 0 w 2539"/>
              <a:gd name="T45" fmla="*/ 506454188 h 14300"/>
              <a:gd name="T46" fmla="*/ 85023995 w 2539"/>
              <a:gd name="T47" fmla="*/ 632952636 h 14300"/>
              <a:gd name="T48" fmla="*/ 0 w 2539"/>
              <a:gd name="T49" fmla="*/ 759681282 h 14300"/>
              <a:gd name="T50" fmla="*/ 85023995 w 2539"/>
              <a:gd name="T51" fmla="*/ 886179730 h 14300"/>
              <a:gd name="T52" fmla="*/ 0 w 2539"/>
              <a:gd name="T53" fmla="*/ 1012908376 h 14300"/>
              <a:gd name="T54" fmla="*/ 85023995 w 2539"/>
              <a:gd name="T55" fmla="*/ 1139406824 h 14300"/>
              <a:gd name="T56" fmla="*/ 0 w 2539"/>
              <a:gd name="T57" fmla="*/ 1266135470 h 14300"/>
              <a:gd name="T58" fmla="*/ 85023995 w 2539"/>
              <a:gd name="T59" fmla="*/ 1392633918 h 14300"/>
              <a:gd name="T60" fmla="*/ 0 w 2539"/>
              <a:gd name="T61" fmla="*/ 1519362564 h 14300"/>
              <a:gd name="T62" fmla="*/ 85023995 w 2539"/>
              <a:gd name="T63" fmla="*/ 1645861012 h 14300"/>
              <a:gd name="T64" fmla="*/ 0 w 2539"/>
              <a:gd name="T65" fmla="*/ 1772359939 h 14300"/>
              <a:gd name="T66" fmla="*/ 85023995 w 2539"/>
              <a:gd name="T67" fmla="*/ 1899088585 h 14300"/>
              <a:gd name="T68" fmla="*/ 0 w 2539"/>
              <a:gd name="T69" fmla="*/ 2025587033 h 14300"/>
              <a:gd name="T70" fmla="*/ 0 w 2539"/>
              <a:gd name="T71" fmla="*/ 2026276670 h 14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A566105-9149-3D40-B0F0-3B357007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75533-6165-4E04-8D3F-8F90C97941FC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8436F6DD-802E-C14D-B7F0-1160ACFB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3D17B6D-02CC-D044-BE4F-A058BFF6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F5B31-2932-9445-88BA-1325345EA6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6318146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B5F1144-9BAE-994D-AD19-B5E62736DE7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8097F4C-6F0F-FB49-8272-39F3855D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C73EE-6856-4D28-8DB0-8FC64C8A2735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4775DF1-4138-E64C-9D04-5275310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7A65C74-26CE-9B47-8F86-229E9C8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B0-CDAE-8C48-8F42-43DB05ACEE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4559900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B5F1144-9BAE-994D-AD19-B5E62736DE7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8097F4C-6F0F-FB49-8272-39F3855D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B9ACF-103B-418C-B338-59EC586D56DF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4775DF1-4138-E64C-9D04-5275310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7A65C74-26CE-9B47-8F86-229E9C8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B0-CDAE-8C48-8F42-43DB05ACEE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5119429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B5F1144-9BAE-994D-AD19-B5E62736DE7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8097F4C-6F0F-FB49-8272-39F3855D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21A1C-37C0-4710-AF38-00677F372BE4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4775DF1-4138-E64C-9D04-5275310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7A65C74-26CE-9B47-8F86-229E9C8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B0-CDAE-8C48-8F42-43DB05ACEE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9664516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B5F1144-9BAE-994D-AD19-B5E62736DE7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8097F4C-6F0F-FB49-8272-39F3855D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1DF5F-E39D-41E4-BA4B-4FE52D7084B3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4775DF1-4138-E64C-9D04-5275310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7A65C74-26CE-9B47-8F86-229E9C8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B0-CDAE-8C48-8F42-43DB05ACEE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43277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9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DE3422-873B-344F-8AA7-9322CF0820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8513331A-7AF0-7E4D-83BC-EDB3F223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AE90F-5CA9-404B-96F6-15A981053A95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4F89B1F-4A77-A542-A0D5-5DCB76CD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A1623E7-A75B-7D4D-B01F-65376456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260-8ABE-DF41-AF19-876C029952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3572343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DE3422-873B-344F-8AA7-9322CF0820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8513331A-7AF0-7E4D-83BC-EDB3F223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AD383-8870-4F1A-96B6-7988BEA453C4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4F89B1F-4A77-A542-A0D5-5DCB76CD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A1623E7-A75B-7D4D-B01F-65376456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260-8ABE-DF41-AF19-876C029952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777725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DE3422-873B-344F-8AA7-9322CF0820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8513331A-7AF0-7E4D-83BC-EDB3F223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89B0C-239B-4A97-8B49-F9B6F4A5B6DE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4F89B1F-4A77-A542-A0D5-5DCB76CD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A1623E7-A75B-7D4D-B01F-65376456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260-8ABE-DF41-AF19-876C029952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2245327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DE3422-873B-344F-8AA7-9322CF0820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8513331A-7AF0-7E4D-83BC-EDB3F223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0661A-A8BB-4CC3-A829-30720194A52E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4F89B1F-4A77-A542-A0D5-5DCB76CD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A1623E7-A75B-7D4D-B01F-65376456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260-8ABE-DF41-AF19-876C029952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0958237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C0D08CB-D0A2-874F-95DC-26F8F161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A2F9B-6EAE-4DC6-BDF7-BA91C1FF0238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7739D509-1D28-5242-A2CE-BEDB492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B4FCCA6-7E54-5D4A-9173-D061561F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1E749-18FB-D049-92AA-3E08CD2DFDA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5327003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F0FBC089-BA33-2B46-9EF5-32D78733493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AF1DF-E042-4D6D-89AB-9AEED1574212}" type="datetime1">
              <a:rPr lang="fi-FI" smtClean="0"/>
              <a:t>15.11.2023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6A31815B-C589-5847-8271-DB4424AE9F3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5DE50650-B962-C844-A7C7-90E961C06BA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13851-F671-F344-9634-D31A2F030CC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0299710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8520AB3-5A2A-F148-BBB7-1DBD244EB0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A43F0-F56F-4185-AB81-E99AF0A58B21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235F370-ADFC-5B49-A184-A25C697CEB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0B3576F-1B44-414D-9444-F524169074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44C64-584D-384B-9C48-C2BF421D092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098039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513AE8-4E40-4742-9B9A-39902E4FCD0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584BF-A9C7-4F0A-B4F9-8B31EDD34B95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5BFA7B-189A-564D-99D2-67026E16CE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0BE255C-B05A-3A4E-B309-661E264DD6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C3D74-6895-B141-8D40-CFEAD2E4A75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2971763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9F68AC27-5FEC-7E4E-8F1D-7A13CC4142E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84517-3EAF-4E09-A17F-891BE80677FC}" type="datetime1">
              <a:rPr lang="fi-FI" smtClean="0"/>
              <a:t>15.11.2023</a:t>
            </a:fld>
            <a:endParaRPr lang="fi-FI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BCFCA869-BD97-7F4A-A31A-16A3F1CBAA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B1AEC53E-0A64-2147-99EC-05F40E16FD3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FEC95-1ECF-2948-96FD-11E459A223A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5191674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4D5B7689-0758-204A-8473-2CDE4A7AC6C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5041B-0EA4-4914-8BF4-316E49E044C1}" type="datetime1">
              <a:rPr lang="fi-FI" smtClean="0"/>
              <a:t>15.11.2023</a:t>
            </a:fld>
            <a:endParaRPr lang="fi-FI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7FE9E56F-5A59-EC4E-A09F-47BF8F6BF61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16D3D9-C997-034F-AF4E-75D0285930C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4AF40-BB26-7F47-B167-18D326EF24F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311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bussi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7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599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C34074B6-8CC2-B94B-98DB-3BA0EEB32EA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CF602-1AA9-4B92-A1BF-18385CBBD89B}" type="datetime1">
              <a:rPr lang="fi-FI" smtClean="0"/>
              <a:t>15.11.2023</a:t>
            </a:fld>
            <a:endParaRPr lang="fi-FI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63A32408-9B53-D141-9ED4-B6D15B643CA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8EFF14D4-0DA1-A841-AC5B-E1F4D6FE7EC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DB79A-C706-9B4C-986C-F7B5559A06A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8992622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6808852-8589-9A4C-AF62-EE5D05D5C7CF}"/>
              </a:ext>
            </a:extLst>
          </p:cNvPr>
          <p:cNvSpPr>
            <a:spLocks/>
          </p:cNvSpPr>
          <p:nvPr userDrawn="1"/>
        </p:nvSpPr>
        <p:spPr bwMode="auto">
          <a:xfrm>
            <a:off x="0" y="5199063"/>
            <a:ext cx="12193588" cy="1646237"/>
          </a:xfrm>
          <a:custGeom>
            <a:avLst/>
            <a:gdLst>
              <a:gd name="T0" fmla="*/ 2147483646 w 25400"/>
              <a:gd name="T1" fmla="*/ 42150134 h 3411"/>
              <a:gd name="T2" fmla="*/ 2147483646 w 25400"/>
              <a:gd name="T3" fmla="*/ 104793048 h 3411"/>
              <a:gd name="T4" fmla="*/ 2147483646 w 25400"/>
              <a:gd name="T5" fmla="*/ 104793048 h 3411"/>
              <a:gd name="T6" fmla="*/ 2147483646 w 25400"/>
              <a:gd name="T7" fmla="*/ 0 h 3411"/>
              <a:gd name="T8" fmla="*/ 2147483646 w 25400"/>
              <a:gd name="T9" fmla="*/ 104793048 h 3411"/>
              <a:gd name="T10" fmla="*/ 2147483646 w 25400"/>
              <a:gd name="T11" fmla="*/ 0 h 3411"/>
              <a:gd name="T12" fmla="*/ 2147483646 w 25400"/>
              <a:gd name="T13" fmla="*/ 104793048 h 3411"/>
              <a:gd name="T14" fmla="*/ 2147483646 w 25400"/>
              <a:gd name="T15" fmla="*/ 0 h 3411"/>
              <a:gd name="T16" fmla="*/ 2147483646 w 25400"/>
              <a:gd name="T17" fmla="*/ 104793048 h 3411"/>
              <a:gd name="T18" fmla="*/ 2147483646 w 25400"/>
              <a:gd name="T19" fmla="*/ 0 h 3411"/>
              <a:gd name="T20" fmla="*/ 2147483646 w 25400"/>
              <a:gd name="T21" fmla="*/ 104793048 h 3411"/>
              <a:gd name="T22" fmla="*/ 2107950683 w 25400"/>
              <a:gd name="T23" fmla="*/ 0 h 3411"/>
              <a:gd name="T24" fmla="*/ 1717794272 w 25400"/>
              <a:gd name="T25" fmla="*/ 104793048 h 3411"/>
              <a:gd name="T26" fmla="*/ 1327637861 w 25400"/>
              <a:gd name="T27" fmla="*/ 0 h 3411"/>
              <a:gd name="T28" fmla="*/ 937481450 w 25400"/>
              <a:gd name="T29" fmla="*/ 104793048 h 3411"/>
              <a:gd name="T30" fmla="*/ 547555469 w 25400"/>
              <a:gd name="T31" fmla="*/ 0 h 3411"/>
              <a:gd name="T32" fmla="*/ 157399058 w 25400"/>
              <a:gd name="T33" fmla="*/ 104793048 h 3411"/>
              <a:gd name="T34" fmla="*/ 0 w 25400"/>
              <a:gd name="T35" fmla="*/ 71724968 h 3411"/>
              <a:gd name="T36" fmla="*/ 0 w 25400"/>
              <a:gd name="T37" fmla="*/ 794331795 h 3411"/>
              <a:gd name="T38" fmla="*/ 2147483646 w 25400"/>
              <a:gd name="T39" fmla="*/ 794331795 h 3411"/>
              <a:gd name="T40" fmla="*/ 2147483646 w 25400"/>
              <a:gd name="T41" fmla="*/ 42150134 h 34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8">
            <a:extLst>
              <a:ext uri="{FF2B5EF4-FFF2-40B4-BE49-F238E27FC236}">
                <a16:creationId xmlns:a16="http://schemas.microsoft.com/office/drawing/2014/main" id="{BC76F231-2454-0D48-838F-B831AF2A417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763C677-2222-C548-9910-AF8C02A9996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6E4F29D-1C95-514F-A58C-6AD1F4E1CCD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91CDC3D3-F0F7-9C49-B495-4CFFD602FBC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D6C5EF3-A5AC-5645-850F-67C43249616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78772F9-7161-3346-971A-8835CFE179A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CBAD699-A5CE-B740-B390-E8AA101AF5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446B0E7E-88C5-E040-BACF-173E5A48972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86F38AF-A5A8-3B4D-B95B-F4DA55FB8403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7B1A11A-D3EC-CC4C-B432-8BBDCF80BB4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A9BF00-AA5F-714A-BA8B-6906F4A94C3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C74ACAC-AD22-E74A-9857-379BBA606158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6" name="Päivämäärän paikkamerkki 2">
            <a:extLst>
              <a:ext uri="{FF2B5EF4-FFF2-40B4-BE49-F238E27FC236}">
                <a16:creationId xmlns:a16="http://schemas.microsoft.com/office/drawing/2014/main" id="{FA6E5DAF-9998-ED49-B83A-F78D33020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490B7-50F0-4886-82E6-0A484601641D}" type="datetime1">
              <a:rPr lang="fi-FI" smtClean="0"/>
              <a:t>15.11.2023</a:t>
            </a:fld>
            <a:endParaRPr lang="fi-FI"/>
          </a:p>
        </p:txBody>
      </p:sp>
      <p:sp>
        <p:nvSpPr>
          <p:cNvPr id="17" name="Alatunnisteen paikkamerkki 3">
            <a:extLst>
              <a:ext uri="{FF2B5EF4-FFF2-40B4-BE49-F238E27FC236}">
                <a16:creationId xmlns:a16="http://schemas.microsoft.com/office/drawing/2014/main" id="{42456D95-1F73-D740-82D0-3B397868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18" name="Dian numeron paikkamerkki 4">
            <a:extLst>
              <a:ext uri="{FF2B5EF4-FFF2-40B4-BE49-F238E27FC236}">
                <a16:creationId xmlns:a16="http://schemas.microsoft.com/office/drawing/2014/main" id="{7657348D-0DB4-E841-8BB7-B5446425F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E6CA6-40AC-4C48-A2DA-1F36577B87A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0372897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78BBB089-65BA-E149-BC75-7F810CC76781}"/>
              </a:ext>
            </a:extLst>
          </p:cNvPr>
          <p:cNvSpPr>
            <a:spLocks/>
          </p:cNvSpPr>
          <p:nvPr userDrawn="1"/>
        </p:nvSpPr>
        <p:spPr bwMode="auto">
          <a:xfrm>
            <a:off x="8715375" y="3384550"/>
            <a:ext cx="3460750" cy="3475038"/>
          </a:xfrm>
          <a:custGeom>
            <a:avLst/>
            <a:gdLst>
              <a:gd name="T0" fmla="*/ 0 w 7208"/>
              <a:gd name="T1" fmla="*/ 1665556615 h 7249"/>
              <a:gd name="T2" fmla="*/ 1661062054 w 7208"/>
              <a:gd name="T3" fmla="*/ 1665556615 h 7249"/>
              <a:gd name="T4" fmla="*/ 1661062054 w 7208"/>
              <a:gd name="T5" fmla="*/ 0 h 7249"/>
              <a:gd name="T6" fmla="*/ 1541229744 w 7208"/>
              <a:gd name="T7" fmla="*/ 228614740 h 7249"/>
              <a:gd name="T8" fmla="*/ 1541229744 w 7208"/>
              <a:gd name="T9" fmla="*/ 228614740 h 7249"/>
              <a:gd name="T10" fmla="*/ 1191872121 w 7208"/>
              <a:gd name="T11" fmla="*/ 430577294 h 7249"/>
              <a:gd name="T12" fmla="*/ 1191872121 w 7208"/>
              <a:gd name="T13" fmla="*/ 430577294 h 7249"/>
              <a:gd name="T14" fmla="*/ 989309258 w 7208"/>
              <a:gd name="T15" fmla="*/ 778668816 h 7249"/>
              <a:gd name="T16" fmla="*/ 989309258 w 7208"/>
              <a:gd name="T17" fmla="*/ 778668816 h 7249"/>
              <a:gd name="T18" fmla="*/ 640181615 w 7208"/>
              <a:gd name="T19" fmla="*/ 980631371 h 7249"/>
              <a:gd name="T20" fmla="*/ 640181615 w 7208"/>
              <a:gd name="T21" fmla="*/ 980631371 h 7249"/>
              <a:gd name="T22" fmla="*/ 437618751 w 7208"/>
              <a:gd name="T23" fmla="*/ 1328722893 h 7249"/>
              <a:gd name="T24" fmla="*/ 437618751 w 7208"/>
              <a:gd name="T25" fmla="*/ 1328722893 h 7249"/>
              <a:gd name="T26" fmla="*/ 88491589 w 7208"/>
              <a:gd name="T27" fmla="*/ 1530685448 h 7249"/>
              <a:gd name="T28" fmla="*/ 88491589 w 7208"/>
              <a:gd name="T29" fmla="*/ 1530685448 h 7249"/>
              <a:gd name="T30" fmla="*/ 0 w 7208"/>
              <a:gd name="T31" fmla="*/ 166555661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36">
            <a:extLst>
              <a:ext uri="{FF2B5EF4-FFF2-40B4-BE49-F238E27FC236}">
                <a16:creationId xmlns:a16="http://schemas.microsoft.com/office/drawing/2014/main" id="{CC7C4028-DA4C-1F4E-902B-91ACD77D6690}"/>
              </a:ext>
            </a:extLst>
          </p:cNvPr>
          <p:cNvGrpSpPr/>
          <p:nvPr userDrawn="1"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5B590C1-6AC4-5341-A2E9-37F3F25F0FB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AB72EA9-C54E-6B43-8794-F7718A53B8C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250072EB-7799-5048-8298-2CD4AC39BC0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711140C-3C36-8746-9E91-4186402540D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555C548-38EC-A04A-A98D-99C3EC89A8F1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3E9F0C8-D6D9-F448-A124-A7913439681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7E393D51-693F-2742-A52D-881C6743B6D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9D5A929-F201-9643-A3AC-42564F8F30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BFC2381-EC8C-EB42-9377-850E292117AF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71D0E4B-8EDB-BE45-AC59-E00D7A16BB7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1A90733-3ABC-A243-BE24-EBF73A950A2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820004113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256279384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5976CFA2-914B-784B-886C-72CA84C5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091E9-1A84-4544-B55C-E4ABFD4D079D}" type="datetime1">
              <a:rPr lang="fi-FI" smtClean="0"/>
              <a:t>15.11.2023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2DEFE140-0393-4A41-A011-1E60C8645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4CEA60C7-A1DF-FD4B-928B-4C9E1D2B5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B7AF-44D1-E648-8F5D-6AF12D57ABB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5786083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A55B05F8-6A5B-E741-97E3-76E5200DF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6BD30-C3E4-4D96-A515-A58FFFD6F859}" type="datetime1">
              <a:rPr lang="fi-FI" smtClean="0"/>
              <a:t>15.11.2023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FE298273-1C47-1845-B6EA-E9E51E95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275900AB-6408-324D-AA9C-8162B8446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956C2-3DDB-1D49-BAEF-212D90203ED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5019131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4D0FC123-48CD-534C-80BB-2030DFD743A2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8AA5EE16-F358-EA49-AD52-309A6890C850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B5368D4-D7A7-DF49-9A42-D4817D29F45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203FE9F-D413-5B41-86F8-D0D0ED2A8C9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F32EE7-DCC8-C846-841F-2B992839B67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1026838-A55F-A348-B1BC-B44A4362A0B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DE07877-B1D6-6148-86B5-834345DBFD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BE3AB3D-25AF-B340-AADF-F444137E897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3A1EE864-7857-6143-A187-BA137D09A8D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9CCF304-90AD-7D45-9039-62E90F47CC8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26BC1B9-2C9B-A841-A849-215F4B31BA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15C5923-9023-AE4D-B45E-EC50054ACB7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228E8A9-7396-074E-96D9-C98695290B8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72962322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289A74D-8237-0448-B8BA-9253117F9D9F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15DAC98-0F82-B44D-9B8F-464F56296F29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1DE7A58-20C6-BE4C-9DAD-F4598525D2D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C844C73-5A68-8540-A666-970B1E160FB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1AB21C-6F48-B74A-B33F-1B5AAC2580EE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AE4D77-4223-7E4C-B393-A3DA47BAF4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E084152-53E0-1745-9748-03FC8570341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C7480E8-B16D-D445-BFA5-5DA147720E57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B4D00001-8B05-9742-84FF-037A1DF204B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BDE5082-EB6F-A246-9CF5-2FB1E41E5BC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E7ECA8EE-1530-794E-BB52-F9F4E3F79F6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A8DD3A5-D81F-BB43-9710-6BFD1A4CB8B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223958E-ED15-8246-99C6-3B5599FC89E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82525044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58BEE1E-F5E1-374A-96BE-4D0665BF4027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1484978791 h 8063"/>
              <a:gd name="T2" fmla="*/ 585216000 w 25400"/>
              <a:gd name="T3" fmla="*/ 1874942780 h 8063"/>
              <a:gd name="T4" fmla="*/ 1170432000 w 25400"/>
              <a:gd name="T5" fmla="*/ 1484978791 h 8063"/>
              <a:gd name="T6" fmla="*/ 1755648000 w 25400"/>
              <a:gd name="T7" fmla="*/ 1874942780 h 8063"/>
              <a:gd name="T8" fmla="*/ 2147483646 w 25400"/>
              <a:gd name="T9" fmla="*/ 1484978791 h 8063"/>
              <a:gd name="T10" fmla="*/ 2147483646 w 25400"/>
              <a:gd name="T11" fmla="*/ 1874942780 h 8063"/>
              <a:gd name="T12" fmla="*/ 2147483646 w 25400"/>
              <a:gd name="T13" fmla="*/ 1484978791 h 8063"/>
              <a:gd name="T14" fmla="*/ 2147483646 w 25400"/>
              <a:gd name="T15" fmla="*/ 1874942780 h 8063"/>
              <a:gd name="T16" fmla="*/ 2147483646 w 25400"/>
              <a:gd name="T17" fmla="*/ 1484978791 h 8063"/>
              <a:gd name="T18" fmla="*/ 2147483646 w 25400"/>
              <a:gd name="T19" fmla="*/ 1874942780 h 8063"/>
              <a:gd name="T20" fmla="*/ 2147483646 w 25400"/>
              <a:gd name="T21" fmla="*/ 1484978791 h 8063"/>
              <a:gd name="T22" fmla="*/ 2147483646 w 25400"/>
              <a:gd name="T23" fmla="*/ 0 h 8063"/>
              <a:gd name="T24" fmla="*/ 0 w 25400"/>
              <a:gd name="T25" fmla="*/ 0 h 8063"/>
              <a:gd name="T26" fmla="*/ 0 w 25400"/>
              <a:gd name="T27" fmla="*/ 1484978791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E07C2C7-F69E-F440-B87F-34D0E1FDF58D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302E1F0-A05E-DE45-ABB1-6638B5663BA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27E16A8-7D94-494B-A92F-1C96EB1DBD6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D603D6-3774-B742-AC81-1DDCA1AFFA4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846C060-9BA5-424F-A44F-F32B72168BF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7C72C87-C94E-0D4F-BF8D-3CDD9F0E9B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FF6C613-AF8F-634D-A255-4275AC076C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825E4C0-AA46-E948-9032-B5AD653225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B134536-341A-2440-BBF4-40AB88FCC41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87EB8D0-973D-9D44-AB5F-BDB43A28A97B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6BDE164-4D25-A24B-A613-C7438C71E1B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21809EA1-32DE-B449-B5EF-B7522442BF3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8798844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205B68A2-C462-2C49-A47B-8A211807D727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2147483646 h 11590"/>
              <a:gd name="T2" fmla="*/ 585349832 w 25400"/>
              <a:gd name="T3" fmla="*/ 2147483646 h 11590"/>
              <a:gd name="T4" fmla="*/ 1170699663 w 25400"/>
              <a:gd name="T5" fmla="*/ 2147483646 h 11590"/>
              <a:gd name="T6" fmla="*/ 1756049495 w 25400"/>
              <a:gd name="T7" fmla="*/ 2147483646 h 11590"/>
              <a:gd name="T8" fmla="*/ 2147483646 w 25400"/>
              <a:gd name="T9" fmla="*/ 2147483646 h 11590"/>
              <a:gd name="T10" fmla="*/ 2147483646 w 25400"/>
              <a:gd name="T11" fmla="*/ 2147483646 h 11590"/>
              <a:gd name="T12" fmla="*/ 2147483646 w 25400"/>
              <a:gd name="T13" fmla="*/ 2147483646 h 11590"/>
              <a:gd name="T14" fmla="*/ 2147483646 w 25400"/>
              <a:gd name="T15" fmla="*/ 2147483646 h 11590"/>
              <a:gd name="T16" fmla="*/ 2147483646 w 25400"/>
              <a:gd name="T17" fmla="*/ 2147483646 h 11590"/>
              <a:gd name="T18" fmla="*/ 2147483646 w 25400"/>
              <a:gd name="T19" fmla="*/ 2147483646 h 11590"/>
              <a:gd name="T20" fmla="*/ 2147483646 w 25400"/>
              <a:gd name="T21" fmla="*/ 2147483646 h 11590"/>
              <a:gd name="T22" fmla="*/ 2147483646 w 25400"/>
              <a:gd name="T23" fmla="*/ 0 h 11590"/>
              <a:gd name="T24" fmla="*/ 0 w 25400"/>
              <a:gd name="T25" fmla="*/ 0 h 11590"/>
              <a:gd name="T26" fmla="*/ 0 w 25400"/>
              <a:gd name="T27" fmla="*/ 2147483646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C70C95C2-C154-FA49-AA2C-947486204EE1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A851B45-D61D-6E47-A970-44C6603CF96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CC1289C-FCC9-EF41-BDC9-047380FB54B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3F42DE-F40D-CB42-BFC7-DEA9AF5A31E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4F2E86C-C9FE-2F47-8D05-FBF17BF2E1C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85671F-77FE-9644-B032-D2B680E25DDF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82249F3-8262-9545-87E1-669C4AEE861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0AE5BA1-F494-7F44-9769-D0BAC7EEA0B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CEA8C6A9-9221-154F-9285-EA5799BC7BF5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F6D8D34F-292D-9040-96BD-FF5B231009D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F8218D8-4935-A842-B887-337BB517286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3AEB112-D717-5A4B-A9D9-2847AD5578E0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701603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468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B92F6B-5854-0D4C-B67C-ED969610CBE6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2147483646 w 15203"/>
              <a:gd name="T1" fmla="*/ 2147483646 h 14300"/>
              <a:gd name="T2" fmla="*/ 2147483646 w 15203"/>
              <a:gd name="T3" fmla="*/ 2147483646 h 14300"/>
              <a:gd name="T4" fmla="*/ 2147483646 w 15203"/>
              <a:gd name="T5" fmla="*/ 2147483646 h 14300"/>
              <a:gd name="T6" fmla="*/ 2147483646 w 15203"/>
              <a:gd name="T7" fmla="*/ 2052956687 h 14300"/>
              <a:gd name="T8" fmla="*/ 2147483646 w 15203"/>
              <a:gd name="T9" fmla="*/ 1640111322 h 14300"/>
              <a:gd name="T10" fmla="*/ 2147483646 w 15203"/>
              <a:gd name="T11" fmla="*/ 1227036237 h 14300"/>
              <a:gd name="T12" fmla="*/ 2147483646 w 15203"/>
              <a:gd name="T13" fmla="*/ 814190872 h 14300"/>
              <a:gd name="T14" fmla="*/ 2147483646 w 15203"/>
              <a:gd name="T15" fmla="*/ 401115308 h 14300"/>
              <a:gd name="T16" fmla="*/ 2147483646 w 15203"/>
              <a:gd name="T17" fmla="*/ 0 h 14300"/>
              <a:gd name="T18" fmla="*/ 0 w 15203"/>
              <a:gd name="T19" fmla="*/ 0 h 14300"/>
              <a:gd name="T20" fmla="*/ 0 w 15203"/>
              <a:gd name="T21" fmla="*/ 752321641 h 14300"/>
              <a:gd name="T22" fmla="*/ 0 w 15203"/>
              <a:gd name="T23" fmla="*/ 2147483646 h 14300"/>
              <a:gd name="T24" fmla="*/ 2147483646 w 15203"/>
              <a:gd name="T25" fmla="*/ 2147483646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E45C1B0A-14B5-1243-AA62-02D50B40BC2F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E1E4A6E-9ED5-CA47-BF4E-D8FDE9C998E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F1F3282-BC26-A24C-A7A6-C62E38D600C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B4ECB6-9239-1049-A639-388DA039090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E6E8E20-8446-8043-9ADC-3A3523B0A6AB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C8E9166-5796-A64B-BCA4-C780A9B0A76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845C36E-3781-E540-8D0F-4B09B0CFCBF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216D16C-428D-9745-A479-BA8174CB54D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ED16343-49BD-8B4E-9E36-B253201CBB4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55DE7C8-FD40-DD4B-AF3C-CC0B6140C47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4E67A0C-3E15-0140-BE1B-EB418FFFE9E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FF1653C3-A676-1342-80CB-CE3ABB40EA5F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1669871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DF0A92B6-0F04-5A47-87E2-DC42CB1CB7B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2147483646 h 14300"/>
              <a:gd name="T4" fmla="*/ 2147483646 w 20142"/>
              <a:gd name="T5" fmla="*/ 2147483646 h 14300"/>
              <a:gd name="T6" fmla="*/ 2147483646 w 20142"/>
              <a:gd name="T7" fmla="*/ 2147483646 h 14300"/>
              <a:gd name="T8" fmla="*/ 2147483646 w 20142"/>
              <a:gd name="T9" fmla="*/ 2147483646 h 14300"/>
              <a:gd name="T10" fmla="*/ 2147483646 w 20142"/>
              <a:gd name="T11" fmla="*/ 2052956687 h 14300"/>
              <a:gd name="T12" fmla="*/ 2147483646 w 20142"/>
              <a:gd name="T13" fmla="*/ 1640111322 h 14300"/>
              <a:gd name="T14" fmla="*/ 2147483646 w 20142"/>
              <a:gd name="T15" fmla="*/ 1227036237 h 14300"/>
              <a:gd name="T16" fmla="*/ 2147483646 w 20142"/>
              <a:gd name="T17" fmla="*/ 814190872 h 14300"/>
              <a:gd name="T18" fmla="*/ 2147483646 w 20142"/>
              <a:gd name="T19" fmla="*/ 401115308 h 14300"/>
              <a:gd name="T20" fmla="*/ 2147483646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F58888F1-58E0-CC43-BACA-B03FCDCF0594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605985B-CA75-8744-B725-1E77F7869B8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5CE20E-C54C-D140-A2C1-C10360E3D0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EB9912-E28E-1C47-8B5E-BA628F3213C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2EBA7B3-58F1-E64C-ABD0-3FEBA9248B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2DC70E-3C9C-FC4A-AC07-EBFF9CD0F8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47792FA-D23C-D848-BA68-135C4F22FE1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982CDA5-F4CC-194E-93F0-4C76A08885E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C76EFD2-3137-8748-8ACC-F8338C9DB6A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EB73489-7183-8E43-9145-6DE5742BDE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7F82CA5-35C3-2D4B-9EB6-3B39B976C6E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A69AA85-9418-CC42-A415-9C429635679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44702066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AA854A71-43D0-9845-92C6-6BCC5CB22AF0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2147483646 h 14293"/>
              <a:gd name="T2" fmla="*/ 1306865788 w 20470"/>
              <a:gd name="T3" fmla="*/ 2147483646 h 14293"/>
              <a:gd name="T4" fmla="*/ 1219956061 w 20470"/>
              <a:gd name="T5" fmla="*/ 2147483646 h 14293"/>
              <a:gd name="T6" fmla="*/ 1258122439 w 20470"/>
              <a:gd name="T7" fmla="*/ 2147483646 h 14293"/>
              <a:gd name="T8" fmla="*/ 1458842727 w 20470"/>
              <a:gd name="T9" fmla="*/ 2147483646 h 14293"/>
              <a:gd name="T10" fmla="*/ 1820277056 w 20470"/>
              <a:gd name="T11" fmla="*/ 2147483646 h 14293"/>
              <a:gd name="T12" fmla="*/ 2012030559 w 20470"/>
              <a:gd name="T13" fmla="*/ 2147483646 h 14293"/>
              <a:gd name="T14" fmla="*/ 2051117111 w 20470"/>
              <a:gd name="T15" fmla="*/ 2147483646 h 14293"/>
              <a:gd name="T16" fmla="*/ 1877067495 w 20470"/>
              <a:gd name="T17" fmla="*/ 2147483646 h 14293"/>
              <a:gd name="T18" fmla="*/ 1915234352 w 20470"/>
              <a:gd name="T19" fmla="*/ 2147483646 h 14293"/>
              <a:gd name="T20" fmla="*/ 2115954161 w 20470"/>
              <a:gd name="T21" fmla="*/ 2147483646 h 14293"/>
              <a:gd name="T22" fmla="*/ 2147483646 w 20470"/>
              <a:gd name="T23" fmla="*/ 2147483646 h 14293"/>
              <a:gd name="T24" fmla="*/ 2147483646 w 20470"/>
              <a:gd name="T25" fmla="*/ 2147483646 h 14293"/>
              <a:gd name="T26" fmla="*/ 2147483646 w 20470"/>
              <a:gd name="T27" fmla="*/ 2147483646 h 14293"/>
              <a:gd name="T28" fmla="*/ 2147483646 w 20470"/>
              <a:gd name="T29" fmla="*/ 1795967359 h 14293"/>
              <a:gd name="T30" fmla="*/ 2147483646 w 20470"/>
              <a:gd name="T31" fmla="*/ 1594752977 h 14293"/>
              <a:gd name="T32" fmla="*/ 2147483646 w 20470"/>
              <a:gd name="T33" fmla="*/ 1556766000 h 14293"/>
              <a:gd name="T34" fmla="*/ 2147483646 w 20470"/>
              <a:gd name="T35" fmla="*/ 1734037599 h 14293"/>
              <a:gd name="T36" fmla="*/ 2147483646 w 20470"/>
              <a:gd name="T37" fmla="*/ 1693748468 h 14293"/>
              <a:gd name="T38" fmla="*/ 2147483646 w 20470"/>
              <a:gd name="T39" fmla="*/ 1496447460 h 14293"/>
              <a:gd name="T40" fmla="*/ 2147483646 w 20470"/>
              <a:gd name="T41" fmla="*/ 1139141965 h 14293"/>
              <a:gd name="T42" fmla="*/ 2147483646 w 20470"/>
              <a:gd name="T43" fmla="*/ 938157415 h 14293"/>
              <a:gd name="T44" fmla="*/ 2147483646 w 20470"/>
              <a:gd name="T45" fmla="*/ 900170918 h 14293"/>
              <a:gd name="T46" fmla="*/ 2147483646 w 20470"/>
              <a:gd name="T47" fmla="*/ 1076521271 h 14293"/>
              <a:gd name="T48" fmla="*/ 2147483646 w 20470"/>
              <a:gd name="T49" fmla="*/ 1035771998 h 14293"/>
              <a:gd name="T50" fmla="*/ 2147483646 w 20470"/>
              <a:gd name="T51" fmla="*/ 838470989 h 14293"/>
              <a:gd name="T52" fmla="*/ 2147483646 w 20470"/>
              <a:gd name="T53" fmla="*/ 481165494 h 14293"/>
              <a:gd name="T54" fmla="*/ 2147483646 w 20470"/>
              <a:gd name="T55" fmla="*/ 280180944 h 14293"/>
              <a:gd name="T56" fmla="*/ 2147483646 w 20470"/>
              <a:gd name="T57" fmla="*/ 241964135 h 14293"/>
              <a:gd name="T58" fmla="*/ 2147483646 w 20470"/>
              <a:gd name="T59" fmla="*/ 418544800 h 14293"/>
              <a:gd name="T60" fmla="*/ 2147483646 w 20470"/>
              <a:gd name="T61" fmla="*/ 377334904 h 14293"/>
              <a:gd name="T62" fmla="*/ 2147483646 w 20470"/>
              <a:gd name="T63" fmla="*/ 180264207 h 14293"/>
              <a:gd name="T64" fmla="*/ 2147483646 w 20470"/>
              <a:gd name="T65" fmla="*/ 0 h 14293"/>
              <a:gd name="T66" fmla="*/ 0 w 20470"/>
              <a:gd name="T67" fmla="*/ 0 h 14293"/>
              <a:gd name="T68" fmla="*/ 0 w 20470"/>
              <a:gd name="T69" fmla="*/ 2147483646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988A391-1F69-974A-8419-C8FDF0709EC2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C732B7F-BAA0-A64E-B88D-066458AEB1D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239F9A7-6A92-A846-9F47-10169A31DAA9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9A8D24-B919-E649-A40A-0ED2E325BE1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22A7C70-EEAA-B54A-8F8C-D2F9FAEDCD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80FD919-BDF5-C647-92E4-1F582B3D974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909F2D3-42A8-664C-9708-1F8A108F5057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424FB92-FC37-6943-A5DC-248AAED48F1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4DAC726-8A1B-1948-A331-3058457C2C5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1306877-0035-9E4A-8676-902F843E0B7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25C8F58D-CF64-D542-BA0E-A52299F6282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7630E89-F652-0947-837C-E1D9C71DC6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96309644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0FEB988D-1805-DF42-BAAA-B48015F55D44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2147483646 h 14293"/>
              <a:gd name="T2" fmla="*/ 2147483646 w 25400"/>
              <a:gd name="T3" fmla="*/ 2147483646 h 14293"/>
              <a:gd name="T4" fmla="*/ 2147483646 w 25400"/>
              <a:gd name="T5" fmla="*/ 2147483646 h 14293"/>
              <a:gd name="T6" fmla="*/ 2147483646 w 25400"/>
              <a:gd name="T7" fmla="*/ 2147483646 h 14293"/>
              <a:gd name="T8" fmla="*/ 2147483646 w 25400"/>
              <a:gd name="T9" fmla="*/ 2147483646 h 14293"/>
              <a:gd name="T10" fmla="*/ 2147483646 w 25400"/>
              <a:gd name="T11" fmla="*/ 2147483646 h 14293"/>
              <a:gd name="T12" fmla="*/ 2147483646 w 25400"/>
              <a:gd name="T13" fmla="*/ 2147483646 h 14293"/>
              <a:gd name="T14" fmla="*/ 2147483646 w 25400"/>
              <a:gd name="T15" fmla="*/ 2147483646 h 14293"/>
              <a:gd name="T16" fmla="*/ 2147483646 w 25400"/>
              <a:gd name="T17" fmla="*/ 2147483646 h 14293"/>
              <a:gd name="T18" fmla="*/ 2147483646 w 25400"/>
              <a:gd name="T19" fmla="*/ 2147483646 h 14293"/>
              <a:gd name="T20" fmla="*/ 2147483646 w 25400"/>
              <a:gd name="T21" fmla="*/ 2147483646 h 14293"/>
              <a:gd name="T22" fmla="*/ 2147483646 w 25400"/>
              <a:gd name="T23" fmla="*/ 2147483646 h 14293"/>
              <a:gd name="T24" fmla="*/ 2147483646 w 25400"/>
              <a:gd name="T25" fmla="*/ 2147483646 h 14293"/>
              <a:gd name="T26" fmla="*/ 2147483646 w 25400"/>
              <a:gd name="T27" fmla="*/ 2147483646 h 14293"/>
              <a:gd name="T28" fmla="*/ 2147483646 w 25400"/>
              <a:gd name="T29" fmla="*/ 1795967359 h 14293"/>
              <a:gd name="T30" fmla="*/ 2147483646 w 25400"/>
              <a:gd name="T31" fmla="*/ 1594752977 h 14293"/>
              <a:gd name="T32" fmla="*/ 2147483646 w 25400"/>
              <a:gd name="T33" fmla="*/ 1556766000 h 14293"/>
              <a:gd name="T34" fmla="*/ 2147483646 w 25400"/>
              <a:gd name="T35" fmla="*/ 1734037599 h 14293"/>
              <a:gd name="T36" fmla="*/ 2147483646 w 25400"/>
              <a:gd name="T37" fmla="*/ 1693748468 h 14293"/>
              <a:gd name="T38" fmla="*/ 2147483646 w 25400"/>
              <a:gd name="T39" fmla="*/ 1496447460 h 14293"/>
              <a:gd name="T40" fmla="*/ 2147483646 w 25400"/>
              <a:gd name="T41" fmla="*/ 1139141965 h 14293"/>
              <a:gd name="T42" fmla="*/ 2147483646 w 25400"/>
              <a:gd name="T43" fmla="*/ 938157415 h 14293"/>
              <a:gd name="T44" fmla="*/ 2147483646 w 25400"/>
              <a:gd name="T45" fmla="*/ 900170918 h 14293"/>
              <a:gd name="T46" fmla="*/ 2147483646 w 25400"/>
              <a:gd name="T47" fmla="*/ 1076521271 h 14293"/>
              <a:gd name="T48" fmla="*/ 2147483646 w 25400"/>
              <a:gd name="T49" fmla="*/ 1035771998 h 14293"/>
              <a:gd name="T50" fmla="*/ 2147483646 w 25400"/>
              <a:gd name="T51" fmla="*/ 838470989 h 14293"/>
              <a:gd name="T52" fmla="*/ 2147483646 w 25400"/>
              <a:gd name="T53" fmla="*/ 481165494 h 14293"/>
              <a:gd name="T54" fmla="*/ 2147483646 w 25400"/>
              <a:gd name="T55" fmla="*/ 280180944 h 14293"/>
              <a:gd name="T56" fmla="*/ 2147483646 w 25400"/>
              <a:gd name="T57" fmla="*/ 241964135 h 14293"/>
              <a:gd name="T58" fmla="*/ 2147483646 w 25400"/>
              <a:gd name="T59" fmla="*/ 418544800 h 14293"/>
              <a:gd name="T60" fmla="*/ 2147483646 w 25400"/>
              <a:gd name="T61" fmla="*/ 422919276 h 14293"/>
              <a:gd name="T62" fmla="*/ 2147483646 w 25400"/>
              <a:gd name="T63" fmla="*/ 0 h 14293"/>
              <a:gd name="T64" fmla="*/ 0 w 25400"/>
              <a:gd name="T65" fmla="*/ 0 h 14293"/>
              <a:gd name="T66" fmla="*/ 0 w 25400"/>
              <a:gd name="T67" fmla="*/ 2147483646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EB330C6A-3042-D940-89FB-E9C87AB6D8A4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4B69375-4353-6440-95CA-FB7856A973A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81E5E26-F3C4-4247-8DC4-4B909E2C6B6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C35A74-C823-E744-AF4F-898C231052E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DFBA349-96B1-A346-BE74-19BB3B13D18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0DED2E2-D7C8-CD4F-8938-10AB88EE162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4D08EEB-14CB-0443-8654-60E66414EC34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6BF7231-5F3F-D44D-963A-00EF67B2A52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A28A515-F8C6-F94A-AD46-B7CFC02CD7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1EAD7EA-B89A-524F-AE25-995AB7E08D0A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7CF6D9E7-3105-594D-B019-FD87FEE6E90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6D2ABBEB-E90D-F34C-86DD-E514C9AD09B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25858542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4B4BCA79-F285-6948-B990-8C06D70C0A5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6240358 w 20233"/>
              <a:gd name="T1" fmla="*/ 3005491 h 14300"/>
              <a:gd name="T2" fmla="*/ 6240358 w 20233"/>
              <a:gd name="T3" fmla="*/ 2147483646 h 14300"/>
              <a:gd name="T4" fmla="*/ 1735565616 w 20233"/>
              <a:gd name="T5" fmla="*/ 2147483646 h 14300"/>
              <a:gd name="T6" fmla="*/ 1734641172 w 20233"/>
              <a:gd name="T7" fmla="*/ 2147483646 h 14300"/>
              <a:gd name="T8" fmla="*/ 2147483646 w 20233"/>
              <a:gd name="T9" fmla="*/ 2147483646 h 14300"/>
              <a:gd name="T10" fmla="*/ 2147483646 w 20233"/>
              <a:gd name="T11" fmla="*/ 2147483646 h 14300"/>
              <a:gd name="T12" fmla="*/ 2147483646 w 20233"/>
              <a:gd name="T13" fmla="*/ 2147483646 h 14300"/>
              <a:gd name="T14" fmla="*/ 2147483646 w 20233"/>
              <a:gd name="T15" fmla="*/ 2100345285 h 14300"/>
              <a:gd name="T16" fmla="*/ 2147483646 w 20233"/>
              <a:gd name="T17" fmla="*/ 2101501132 h 14300"/>
              <a:gd name="T18" fmla="*/ 2147483646 w 20233"/>
              <a:gd name="T19" fmla="*/ 1680044867 h 14300"/>
              <a:gd name="T20" fmla="*/ 2147483646 w 20233"/>
              <a:gd name="T21" fmla="*/ 1681200714 h 14300"/>
              <a:gd name="T22" fmla="*/ 2147483646 w 20233"/>
              <a:gd name="T23" fmla="*/ 1259975713 h 14300"/>
              <a:gd name="T24" fmla="*/ 2147483646 w 20233"/>
              <a:gd name="T25" fmla="*/ 1261132041 h 14300"/>
              <a:gd name="T26" fmla="*/ 2147483646 w 20233"/>
              <a:gd name="T27" fmla="*/ 839675775 h 14300"/>
              <a:gd name="T28" fmla="*/ 2147483646 w 20233"/>
              <a:gd name="T29" fmla="*/ 840831622 h 14300"/>
              <a:gd name="T30" fmla="*/ 2147483646 w 20233"/>
              <a:gd name="T31" fmla="*/ 419606622 h 14300"/>
              <a:gd name="T32" fmla="*/ 2147483646 w 20233"/>
              <a:gd name="T33" fmla="*/ 420762469 h 14300"/>
              <a:gd name="T34" fmla="*/ 2147483646 w 20233"/>
              <a:gd name="T35" fmla="*/ 0 h 14300"/>
              <a:gd name="T36" fmla="*/ 6240358 w 20233"/>
              <a:gd name="T37" fmla="*/ 300549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2313928A-4159-8641-9E53-DDE0EA64767A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6D13761-C54D-4345-9CCA-2F3EC2A6921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AF7ADAC-1A0B-F24B-9CF2-27320C104BC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C880DE-68B1-AE45-AF76-625E3ADE33B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962A604-A3DF-1D49-8F4B-B48EC22788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8DBFD0D-C45A-9A4C-AA7C-BE87E113B7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76036EB-A85E-BB47-A383-2B3FB48CBB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10537C06-4F34-FB4E-9BB2-65559D82A03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6D672AE-62B9-0147-A156-DD83054038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9E86A0C-53B6-A44F-9A13-6455C2BCC288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A8A2E02-21AB-A146-B5DC-1C8CCDE40D2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DF6EB33-EA17-1049-8EB2-3B7570C7B5C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27355071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08F3BDFA-7F8A-FF47-9910-2D3836D7F582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147483646 h 14300"/>
              <a:gd name="T12" fmla="*/ 2147483646 w 25400"/>
              <a:gd name="T13" fmla="*/ 2147483646 h 14300"/>
              <a:gd name="T14" fmla="*/ 2147483646 w 25400"/>
              <a:gd name="T15" fmla="*/ 2089526133 h 14300"/>
              <a:gd name="T16" fmla="*/ 2147483646 w 25400"/>
              <a:gd name="T17" fmla="*/ 2090676167 h 14300"/>
              <a:gd name="T18" fmla="*/ 2147483646 w 25400"/>
              <a:gd name="T19" fmla="*/ 1671390996 h 14300"/>
              <a:gd name="T20" fmla="*/ 2147483646 w 25400"/>
              <a:gd name="T21" fmla="*/ 1672541030 h 14300"/>
              <a:gd name="T22" fmla="*/ 2147483646 w 25400"/>
              <a:gd name="T23" fmla="*/ 1253485577 h 14300"/>
              <a:gd name="T24" fmla="*/ 2147483646 w 25400"/>
              <a:gd name="T25" fmla="*/ 1254635611 h 14300"/>
              <a:gd name="T26" fmla="*/ 2147483646 w 25400"/>
              <a:gd name="T27" fmla="*/ 835350440 h 14300"/>
              <a:gd name="T28" fmla="*/ 2147483646 w 25400"/>
              <a:gd name="T29" fmla="*/ 836500474 h 14300"/>
              <a:gd name="T30" fmla="*/ 2147483646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18A6C73-D388-174A-A6D4-F546679200C0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D06D49F-1E6E-E445-B1CE-3A97E053305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BCF2D22-53EF-664C-86F2-8AC41D4E726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1C52E2-7ABF-F945-BBBF-84D2E7C6AE2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7385514-CBA1-F74D-BB1D-2357DBF100B8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80C3A02-FD0B-B343-A688-0021D4D435A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D5727D6-ECDB-5041-8F7E-6D6B8422A1B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25622E2-5921-F346-A578-34FBE7C6BA5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1DE4D10-57C5-1C4F-90DC-2D22202282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DA91A8E-8F28-834D-9256-9FAB624EEA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5F6EC6E-488A-7C4C-9822-49E16AD308F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B976A9F-F8D8-2A40-A443-37200EA8D9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49273758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8976304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84372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337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68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/>
          <p:cNvSpPr>
            <a:spLocks/>
          </p:cNvSpPr>
          <p:nvPr userDrawn="1"/>
        </p:nvSpPr>
        <p:spPr bwMode="auto">
          <a:xfrm>
            <a:off x="0" y="5199434"/>
            <a:ext cx="12193200" cy="1645854"/>
          </a:xfrm>
          <a:custGeom>
            <a:avLst/>
            <a:gdLst>
              <a:gd name="T0" fmla="*/ 25400 w 25400"/>
              <a:gd name="T1" fmla="*/ 181 h 3411"/>
              <a:gd name="T2" fmla="*/ 24469 w 25400"/>
              <a:gd name="T3" fmla="*/ 450 h 3411"/>
              <a:gd name="T4" fmla="*/ 24383 w 25400"/>
              <a:gd name="T5" fmla="*/ 450 h 3411"/>
              <a:gd name="T6" fmla="*/ 22690 w 25400"/>
              <a:gd name="T7" fmla="*/ 0 h 3411"/>
              <a:gd name="T8" fmla="*/ 20997 w 25400"/>
              <a:gd name="T9" fmla="*/ 450 h 3411"/>
              <a:gd name="T10" fmla="*/ 19304 w 25400"/>
              <a:gd name="T11" fmla="*/ 0 h 3411"/>
              <a:gd name="T12" fmla="*/ 17611 w 25400"/>
              <a:gd name="T13" fmla="*/ 450 h 3411"/>
              <a:gd name="T14" fmla="*/ 15919 w 25400"/>
              <a:gd name="T15" fmla="*/ 0 h 3411"/>
              <a:gd name="T16" fmla="*/ 14226 w 25400"/>
              <a:gd name="T17" fmla="*/ 450 h 3411"/>
              <a:gd name="T18" fmla="*/ 12533 w 25400"/>
              <a:gd name="T19" fmla="*/ 0 h 3411"/>
              <a:gd name="T20" fmla="*/ 10840 w 25400"/>
              <a:gd name="T21" fmla="*/ 450 h 3411"/>
              <a:gd name="T22" fmla="*/ 9147 w 25400"/>
              <a:gd name="T23" fmla="*/ 0 h 3411"/>
              <a:gd name="T24" fmla="*/ 7454 w 25400"/>
              <a:gd name="T25" fmla="*/ 450 h 3411"/>
              <a:gd name="T26" fmla="*/ 5761 w 25400"/>
              <a:gd name="T27" fmla="*/ 0 h 3411"/>
              <a:gd name="T28" fmla="*/ 4068 w 25400"/>
              <a:gd name="T29" fmla="*/ 450 h 3411"/>
              <a:gd name="T30" fmla="*/ 2376 w 25400"/>
              <a:gd name="T31" fmla="*/ 0 h 3411"/>
              <a:gd name="T32" fmla="*/ 683 w 25400"/>
              <a:gd name="T33" fmla="*/ 450 h 3411"/>
              <a:gd name="T34" fmla="*/ 0 w 25400"/>
              <a:gd name="T35" fmla="*/ 308 h 3411"/>
              <a:gd name="T36" fmla="*/ 0 w 25400"/>
              <a:gd name="T37" fmla="*/ 3411 h 3411"/>
              <a:gd name="T38" fmla="*/ 25400 w 25400"/>
              <a:gd name="T39" fmla="*/ 3411 h 3411"/>
              <a:gd name="T40" fmla="*/ 25400 w 25400"/>
              <a:gd name="T41" fmla="*/ 181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</p:grpSpPr>
        <p:sp>
          <p:nvSpPr>
            <p:cNvPr id="1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693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bussi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1829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7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0586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15203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2524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Väliotsikko sumu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25287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Väliotsikko sumu">
    <p:bg>
      <p:bgPr>
        <a:solidFill>
          <a:srgbClr val="BD97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0242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äliotsikko sum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9321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50413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5853368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9"/>
          <p:cNvSpPr>
            <a:spLocks noChangeAspect="1"/>
          </p:cNvSpPr>
          <p:nvPr userDrawn="1"/>
        </p:nvSpPr>
        <p:spPr bwMode="auto">
          <a:xfrm>
            <a:off x="11019581" y="0"/>
            <a:ext cx="1188749" cy="6858000"/>
          </a:xfrm>
          <a:custGeom>
            <a:avLst/>
            <a:gdLst>
              <a:gd name="T0" fmla="*/ 222 w 2460"/>
              <a:gd name="T1" fmla="*/ 0 h 14300"/>
              <a:gd name="T2" fmla="*/ 0 w 2460"/>
              <a:gd name="T3" fmla="*/ 709 h 14300"/>
              <a:gd name="T4" fmla="*/ 239 w 2460"/>
              <a:gd name="T5" fmla="*/ 1609 h 14300"/>
              <a:gd name="T6" fmla="*/ 0 w 2460"/>
              <a:gd name="T7" fmla="*/ 2509 h 14300"/>
              <a:gd name="T8" fmla="*/ 239 w 2460"/>
              <a:gd name="T9" fmla="*/ 3409 h 14300"/>
              <a:gd name="T10" fmla="*/ 0 w 2460"/>
              <a:gd name="T11" fmla="*/ 4308 h 14300"/>
              <a:gd name="T12" fmla="*/ 239 w 2460"/>
              <a:gd name="T13" fmla="*/ 5208 h 14300"/>
              <a:gd name="T14" fmla="*/ 239 w 2460"/>
              <a:gd name="T15" fmla="*/ 5254 h 14300"/>
              <a:gd name="T16" fmla="*/ 0 w 2460"/>
              <a:gd name="T17" fmla="*/ 6154 h 14300"/>
              <a:gd name="T18" fmla="*/ 239 w 2460"/>
              <a:gd name="T19" fmla="*/ 7053 h 14300"/>
              <a:gd name="T20" fmla="*/ 0 w 2460"/>
              <a:gd name="T21" fmla="*/ 7953 h 14300"/>
              <a:gd name="T22" fmla="*/ 239 w 2460"/>
              <a:gd name="T23" fmla="*/ 8853 h 14300"/>
              <a:gd name="T24" fmla="*/ 0 w 2460"/>
              <a:gd name="T25" fmla="*/ 9752 h 14300"/>
              <a:gd name="T26" fmla="*/ 239 w 2460"/>
              <a:gd name="T27" fmla="*/ 10652 h 14300"/>
              <a:gd name="T28" fmla="*/ 0 w 2460"/>
              <a:gd name="T29" fmla="*/ 11552 h 14300"/>
              <a:gd name="T30" fmla="*/ 239 w 2460"/>
              <a:gd name="T31" fmla="*/ 12451 h 14300"/>
              <a:gd name="T32" fmla="*/ 0 w 2460"/>
              <a:gd name="T33" fmla="*/ 13351 h 14300"/>
              <a:gd name="T34" fmla="*/ 239 w 2460"/>
              <a:gd name="T35" fmla="*/ 14251 h 14300"/>
              <a:gd name="T36" fmla="*/ 238 w 2460"/>
              <a:gd name="T37" fmla="*/ 14300 h 14300"/>
              <a:gd name="T38" fmla="*/ 2460 w 2460"/>
              <a:gd name="T39" fmla="*/ 14300 h 14300"/>
              <a:gd name="T40" fmla="*/ 2460 w 2460"/>
              <a:gd name="T41" fmla="*/ 0 h 14300"/>
              <a:gd name="T42" fmla="*/ 222 w 2460"/>
              <a:gd name="T4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84158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905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7C5825C7-55D4-E069-056E-DD78A5F441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9000" y="0"/>
            <a:ext cx="1143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7625599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B7582D1F-F4B2-5231-ED29-8DADD10CFB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9000" y="0"/>
            <a:ext cx="1143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7438958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9B9BB68-12A3-116C-E5E9-FB30C43B6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6297" y="0"/>
            <a:ext cx="114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42501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ADB7832A-772B-FFCC-97E9-9E4B09595C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6297" y="0"/>
            <a:ext cx="1143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4757209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74B84BCE-214A-36FB-997C-1584683819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6297" y="0"/>
            <a:ext cx="1143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296750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"/>
          <p:cNvSpPr>
            <a:spLocks noChangeAspect="1"/>
          </p:cNvSpPr>
          <p:nvPr userDrawn="1"/>
        </p:nvSpPr>
        <p:spPr bwMode="auto">
          <a:xfrm>
            <a:off x="11077339" y="0"/>
            <a:ext cx="1112737" cy="6858000"/>
          </a:xfrm>
          <a:custGeom>
            <a:avLst/>
            <a:gdLst>
              <a:gd name="T0" fmla="*/ 63 w 2304"/>
              <a:gd name="T1" fmla="*/ 0 h 14300"/>
              <a:gd name="T2" fmla="*/ 38 w 2304"/>
              <a:gd name="T3" fmla="*/ 25 h 14300"/>
              <a:gd name="T4" fmla="*/ 593 w 2304"/>
              <a:gd name="T5" fmla="*/ 577 h 14300"/>
              <a:gd name="T6" fmla="*/ 38 w 2304"/>
              <a:gd name="T7" fmla="*/ 1128 h 14300"/>
              <a:gd name="T8" fmla="*/ 555 w 2304"/>
              <a:gd name="T9" fmla="*/ 1643 h 14300"/>
              <a:gd name="T10" fmla="*/ 0 w 2304"/>
              <a:gd name="T11" fmla="*/ 2194 h 14300"/>
              <a:gd name="T12" fmla="*/ 555 w 2304"/>
              <a:gd name="T13" fmla="*/ 2746 h 14300"/>
              <a:gd name="T14" fmla="*/ 0 w 2304"/>
              <a:gd name="T15" fmla="*/ 3298 h 14300"/>
              <a:gd name="T16" fmla="*/ 555 w 2304"/>
              <a:gd name="T17" fmla="*/ 3850 h 14300"/>
              <a:gd name="T18" fmla="*/ 0 w 2304"/>
              <a:gd name="T19" fmla="*/ 4402 h 14300"/>
              <a:gd name="T20" fmla="*/ 555 w 2304"/>
              <a:gd name="T21" fmla="*/ 4954 h 14300"/>
              <a:gd name="T22" fmla="*/ 0 w 2304"/>
              <a:gd name="T23" fmla="*/ 5506 h 14300"/>
              <a:gd name="T24" fmla="*/ 555 w 2304"/>
              <a:gd name="T25" fmla="*/ 6058 h 14300"/>
              <a:gd name="T26" fmla="*/ 0 w 2304"/>
              <a:gd name="T27" fmla="*/ 6610 h 14300"/>
              <a:gd name="T28" fmla="*/ 582 w 2304"/>
              <a:gd name="T29" fmla="*/ 7189 h 14300"/>
              <a:gd name="T30" fmla="*/ 38 w 2304"/>
              <a:gd name="T31" fmla="*/ 7729 h 14300"/>
              <a:gd name="T32" fmla="*/ 593 w 2304"/>
              <a:gd name="T33" fmla="*/ 8281 h 14300"/>
              <a:gd name="T34" fmla="*/ 38 w 2304"/>
              <a:gd name="T35" fmla="*/ 8833 h 14300"/>
              <a:gd name="T36" fmla="*/ 593 w 2304"/>
              <a:gd name="T37" fmla="*/ 9385 h 14300"/>
              <a:gd name="T38" fmla="*/ 38 w 2304"/>
              <a:gd name="T39" fmla="*/ 9937 h 14300"/>
              <a:gd name="T40" fmla="*/ 593 w 2304"/>
              <a:gd name="T41" fmla="*/ 10489 h 14300"/>
              <a:gd name="T42" fmla="*/ 38 w 2304"/>
              <a:gd name="T43" fmla="*/ 11041 h 14300"/>
              <a:gd name="T44" fmla="*/ 555 w 2304"/>
              <a:gd name="T45" fmla="*/ 11555 h 14300"/>
              <a:gd name="T46" fmla="*/ 0 w 2304"/>
              <a:gd name="T47" fmla="*/ 12107 h 14300"/>
              <a:gd name="T48" fmla="*/ 555 w 2304"/>
              <a:gd name="T49" fmla="*/ 12659 h 14300"/>
              <a:gd name="T50" fmla="*/ 0 w 2304"/>
              <a:gd name="T51" fmla="*/ 13211 h 14300"/>
              <a:gd name="T52" fmla="*/ 555 w 2304"/>
              <a:gd name="T53" fmla="*/ 13763 h 14300"/>
              <a:gd name="T54" fmla="*/ 15 w 2304"/>
              <a:gd name="T55" fmla="*/ 14300 h 14300"/>
              <a:gd name="T56" fmla="*/ 2304 w 2304"/>
              <a:gd name="T57" fmla="*/ 14300 h 14300"/>
              <a:gd name="T58" fmla="*/ 2304 w 2304"/>
              <a:gd name="T59" fmla="*/ 0 h 14300"/>
              <a:gd name="T60" fmla="*/ 63 w 2304"/>
              <a:gd name="T61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9330913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3"/>
          <p:cNvSpPr>
            <a:spLocks noChangeAspect="1"/>
          </p:cNvSpPr>
          <p:nvPr userDrawn="1"/>
        </p:nvSpPr>
        <p:spPr bwMode="auto">
          <a:xfrm>
            <a:off x="10964794" y="0"/>
            <a:ext cx="1228866" cy="6858000"/>
          </a:xfrm>
          <a:custGeom>
            <a:avLst/>
            <a:gdLst>
              <a:gd name="T0" fmla="*/ 0 w 2539"/>
              <a:gd name="T1" fmla="*/ 8810 h 14300"/>
              <a:gd name="T2" fmla="*/ 0 w 2539"/>
              <a:gd name="T3" fmla="*/ 8810 h 14300"/>
              <a:gd name="T4" fmla="*/ 360 w 2539"/>
              <a:gd name="T5" fmla="*/ 9359 h 14300"/>
              <a:gd name="T6" fmla="*/ 0 w 2539"/>
              <a:gd name="T7" fmla="*/ 9908 h 14300"/>
              <a:gd name="T8" fmla="*/ 0 w 2539"/>
              <a:gd name="T9" fmla="*/ 9910 h 14300"/>
              <a:gd name="T10" fmla="*/ 0 w 2539"/>
              <a:gd name="T11" fmla="*/ 9911 h 14300"/>
              <a:gd name="T12" fmla="*/ 360 w 2539"/>
              <a:gd name="T13" fmla="*/ 10460 h 14300"/>
              <a:gd name="T14" fmla="*/ 0 w 2539"/>
              <a:gd name="T15" fmla="*/ 11009 h 14300"/>
              <a:gd name="T16" fmla="*/ 0 w 2539"/>
              <a:gd name="T17" fmla="*/ 11009 h 14300"/>
              <a:gd name="T18" fmla="*/ 0 w 2539"/>
              <a:gd name="T19" fmla="*/ 11012 h 14300"/>
              <a:gd name="T20" fmla="*/ 363 w 2539"/>
              <a:gd name="T21" fmla="*/ 11562 h 14300"/>
              <a:gd name="T22" fmla="*/ 0 w 2539"/>
              <a:gd name="T23" fmla="*/ 12113 h 14300"/>
              <a:gd name="T24" fmla="*/ 363 w 2539"/>
              <a:gd name="T25" fmla="*/ 12663 h 14300"/>
              <a:gd name="T26" fmla="*/ 0 w 2539"/>
              <a:gd name="T27" fmla="*/ 13214 h 14300"/>
              <a:gd name="T28" fmla="*/ 363 w 2539"/>
              <a:gd name="T29" fmla="*/ 13764 h 14300"/>
              <a:gd name="T30" fmla="*/ 0 w 2539"/>
              <a:gd name="T31" fmla="*/ 14300 h 14300"/>
              <a:gd name="T32" fmla="*/ 2539 w 2539"/>
              <a:gd name="T33" fmla="*/ 14300 h 14300"/>
              <a:gd name="T34" fmla="*/ 2539 w 2539"/>
              <a:gd name="T35" fmla="*/ 0 h 14300"/>
              <a:gd name="T36" fmla="*/ 0 w 2539"/>
              <a:gd name="T37" fmla="*/ 0 h 14300"/>
              <a:gd name="T38" fmla="*/ 363 w 2539"/>
              <a:gd name="T39" fmla="*/ 551 h 14300"/>
              <a:gd name="T40" fmla="*/ 0 w 2539"/>
              <a:gd name="T41" fmla="*/ 1101 h 14300"/>
              <a:gd name="T42" fmla="*/ 363 w 2539"/>
              <a:gd name="T43" fmla="*/ 1651 h 14300"/>
              <a:gd name="T44" fmla="*/ 0 w 2539"/>
              <a:gd name="T45" fmla="*/ 2202 h 14300"/>
              <a:gd name="T46" fmla="*/ 363 w 2539"/>
              <a:gd name="T47" fmla="*/ 2752 h 14300"/>
              <a:gd name="T48" fmla="*/ 0 w 2539"/>
              <a:gd name="T49" fmla="*/ 3303 h 14300"/>
              <a:gd name="T50" fmla="*/ 363 w 2539"/>
              <a:gd name="T51" fmla="*/ 3853 h 14300"/>
              <a:gd name="T52" fmla="*/ 0 w 2539"/>
              <a:gd name="T53" fmla="*/ 4404 h 14300"/>
              <a:gd name="T54" fmla="*/ 363 w 2539"/>
              <a:gd name="T55" fmla="*/ 4954 h 14300"/>
              <a:gd name="T56" fmla="*/ 0 w 2539"/>
              <a:gd name="T57" fmla="*/ 5505 h 14300"/>
              <a:gd name="T58" fmla="*/ 363 w 2539"/>
              <a:gd name="T59" fmla="*/ 6055 h 14300"/>
              <a:gd name="T60" fmla="*/ 0 w 2539"/>
              <a:gd name="T61" fmla="*/ 6606 h 14300"/>
              <a:gd name="T62" fmla="*/ 363 w 2539"/>
              <a:gd name="T63" fmla="*/ 7156 h 14300"/>
              <a:gd name="T64" fmla="*/ 0 w 2539"/>
              <a:gd name="T65" fmla="*/ 7706 h 14300"/>
              <a:gd name="T66" fmla="*/ 363 w 2539"/>
              <a:gd name="T67" fmla="*/ 8257 h 14300"/>
              <a:gd name="T68" fmla="*/ 0 w 2539"/>
              <a:gd name="T69" fmla="*/ 8807 h 14300"/>
              <a:gd name="T70" fmla="*/ 0 w 2539"/>
              <a:gd name="T71" fmla="*/ 881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09"/>
                </a:ln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1036696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ChangeAspect="1"/>
          </p:cNvSpPr>
          <p:nvPr userDrawn="1"/>
        </p:nvSpPr>
        <p:spPr bwMode="auto">
          <a:xfrm>
            <a:off x="10887581" y="0"/>
            <a:ext cx="1304878" cy="6858000"/>
          </a:xfrm>
          <a:custGeom>
            <a:avLst/>
            <a:gdLst>
              <a:gd name="T0" fmla="*/ 0 w 2700"/>
              <a:gd name="T1" fmla="*/ 34 h 14300"/>
              <a:gd name="T2" fmla="*/ 440 w 2700"/>
              <a:gd name="T3" fmla="*/ 301 h 14300"/>
              <a:gd name="T4" fmla="*/ 440 w 2700"/>
              <a:gd name="T5" fmla="*/ 606 h 14300"/>
              <a:gd name="T6" fmla="*/ 0 w 2700"/>
              <a:gd name="T7" fmla="*/ 873 h 14300"/>
              <a:gd name="T8" fmla="*/ 440 w 2700"/>
              <a:gd name="T9" fmla="*/ 1140 h 14300"/>
              <a:gd name="T10" fmla="*/ 440 w 2700"/>
              <a:gd name="T11" fmla="*/ 1445 h 14300"/>
              <a:gd name="T12" fmla="*/ 0 w 2700"/>
              <a:gd name="T13" fmla="*/ 1710 h 14300"/>
              <a:gd name="T14" fmla="*/ 440 w 2700"/>
              <a:gd name="T15" fmla="*/ 1977 h 14300"/>
              <a:gd name="T16" fmla="*/ 440 w 2700"/>
              <a:gd name="T17" fmla="*/ 2282 h 14300"/>
              <a:gd name="T18" fmla="*/ 0 w 2700"/>
              <a:gd name="T19" fmla="*/ 2548 h 14300"/>
              <a:gd name="T20" fmla="*/ 440 w 2700"/>
              <a:gd name="T21" fmla="*/ 2815 h 14300"/>
              <a:gd name="T22" fmla="*/ 440 w 2700"/>
              <a:gd name="T23" fmla="*/ 3120 h 14300"/>
              <a:gd name="T24" fmla="*/ 0 w 2700"/>
              <a:gd name="T25" fmla="*/ 3387 h 14300"/>
              <a:gd name="T26" fmla="*/ 440 w 2700"/>
              <a:gd name="T27" fmla="*/ 3654 h 14300"/>
              <a:gd name="T28" fmla="*/ 440 w 2700"/>
              <a:gd name="T29" fmla="*/ 3959 h 14300"/>
              <a:gd name="T30" fmla="*/ 0 w 2700"/>
              <a:gd name="T31" fmla="*/ 4226 h 14300"/>
              <a:gd name="T32" fmla="*/ 440 w 2700"/>
              <a:gd name="T33" fmla="*/ 4493 h 14300"/>
              <a:gd name="T34" fmla="*/ 440 w 2700"/>
              <a:gd name="T35" fmla="*/ 4798 h 14300"/>
              <a:gd name="T36" fmla="*/ 0 w 2700"/>
              <a:gd name="T37" fmla="*/ 5066 h 14300"/>
              <a:gd name="T38" fmla="*/ 440 w 2700"/>
              <a:gd name="T39" fmla="*/ 5333 h 14300"/>
              <a:gd name="T40" fmla="*/ 440 w 2700"/>
              <a:gd name="T41" fmla="*/ 5638 h 14300"/>
              <a:gd name="T42" fmla="*/ 0 w 2700"/>
              <a:gd name="T43" fmla="*/ 5904 h 14300"/>
              <a:gd name="T44" fmla="*/ 440 w 2700"/>
              <a:gd name="T45" fmla="*/ 6172 h 14300"/>
              <a:gd name="T46" fmla="*/ 440 w 2700"/>
              <a:gd name="T47" fmla="*/ 6476 h 14300"/>
              <a:gd name="T48" fmla="*/ 0 w 2700"/>
              <a:gd name="T49" fmla="*/ 6741 h 14300"/>
              <a:gd name="T50" fmla="*/ 440 w 2700"/>
              <a:gd name="T51" fmla="*/ 7008 h 14300"/>
              <a:gd name="T52" fmla="*/ 440 w 2700"/>
              <a:gd name="T53" fmla="*/ 7313 h 14300"/>
              <a:gd name="T54" fmla="*/ 0 w 2700"/>
              <a:gd name="T55" fmla="*/ 7580 h 14300"/>
              <a:gd name="T56" fmla="*/ 440 w 2700"/>
              <a:gd name="T57" fmla="*/ 7847 h 14300"/>
              <a:gd name="T58" fmla="*/ 440 w 2700"/>
              <a:gd name="T59" fmla="*/ 8152 h 14300"/>
              <a:gd name="T60" fmla="*/ 0 w 2700"/>
              <a:gd name="T61" fmla="*/ 8419 h 14300"/>
              <a:gd name="T62" fmla="*/ 440 w 2700"/>
              <a:gd name="T63" fmla="*/ 8686 h 14300"/>
              <a:gd name="T64" fmla="*/ 440 w 2700"/>
              <a:gd name="T65" fmla="*/ 8991 h 14300"/>
              <a:gd name="T66" fmla="*/ 0 w 2700"/>
              <a:gd name="T67" fmla="*/ 9257 h 14300"/>
              <a:gd name="T68" fmla="*/ 440 w 2700"/>
              <a:gd name="T69" fmla="*/ 9525 h 14300"/>
              <a:gd name="T70" fmla="*/ 543 w 2700"/>
              <a:gd name="T71" fmla="*/ 9707 h 14300"/>
              <a:gd name="T72" fmla="*/ 92 w 2700"/>
              <a:gd name="T73" fmla="*/ 9979 h 14300"/>
              <a:gd name="T74" fmla="*/ 101 w 2700"/>
              <a:gd name="T75" fmla="*/ 10277 h 14300"/>
              <a:gd name="T76" fmla="*/ 543 w 2700"/>
              <a:gd name="T77" fmla="*/ 10547 h 14300"/>
              <a:gd name="T78" fmla="*/ 96 w 2700"/>
              <a:gd name="T79" fmla="*/ 10817 h 14300"/>
              <a:gd name="T80" fmla="*/ 101 w 2700"/>
              <a:gd name="T81" fmla="*/ 11116 h 14300"/>
              <a:gd name="T82" fmla="*/ 543 w 2700"/>
              <a:gd name="T83" fmla="*/ 11385 h 14300"/>
              <a:gd name="T84" fmla="*/ 96 w 2700"/>
              <a:gd name="T85" fmla="*/ 11655 h 14300"/>
              <a:gd name="T86" fmla="*/ 101 w 2700"/>
              <a:gd name="T87" fmla="*/ 11953 h 14300"/>
              <a:gd name="T88" fmla="*/ 543 w 2700"/>
              <a:gd name="T89" fmla="*/ 12222 h 14300"/>
              <a:gd name="T90" fmla="*/ 96 w 2700"/>
              <a:gd name="T91" fmla="*/ 12493 h 14300"/>
              <a:gd name="T92" fmla="*/ 101 w 2700"/>
              <a:gd name="T93" fmla="*/ 12792 h 14300"/>
              <a:gd name="T94" fmla="*/ 543 w 2700"/>
              <a:gd name="T95" fmla="*/ 13061 h 14300"/>
              <a:gd name="T96" fmla="*/ 96 w 2700"/>
              <a:gd name="T97" fmla="*/ 13331 h 14300"/>
              <a:gd name="T98" fmla="*/ 101 w 2700"/>
              <a:gd name="T99" fmla="*/ 13631 h 14300"/>
              <a:gd name="T100" fmla="*/ 543 w 2700"/>
              <a:gd name="T101" fmla="*/ 13900 h 14300"/>
              <a:gd name="T102" fmla="*/ 96 w 2700"/>
              <a:gd name="T103" fmla="*/ 14170 h 14300"/>
              <a:gd name="T104" fmla="*/ 2700 w 2700"/>
              <a:gd name="T105" fmla="*/ 14300 h 14300"/>
              <a:gd name="T106" fmla="*/ 3 w 2700"/>
              <a:gd name="T107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6633450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ChangeAspect="1"/>
          </p:cNvSpPr>
          <p:nvPr userDrawn="1"/>
        </p:nvSpPr>
        <p:spPr bwMode="auto">
          <a:xfrm>
            <a:off x="10903659" y="0"/>
            <a:ext cx="1290370" cy="6858000"/>
          </a:xfrm>
          <a:custGeom>
            <a:avLst/>
            <a:gdLst>
              <a:gd name="T0" fmla="*/ 362 w 2658"/>
              <a:gd name="T1" fmla="*/ 0 h 14271"/>
              <a:gd name="T2" fmla="*/ 0 w 2658"/>
              <a:gd name="T3" fmla="*/ 549 h 14271"/>
              <a:gd name="T4" fmla="*/ 362 w 2658"/>
              <a:gd name="T5" fmla="*/ 1098 h 14271"/>
              <a:gd name="T6" fmla="*/ 0 w 2658"/>
              <a:gd name="T7" fmla="*/ 1647 h 14271"/>
              <a:gd name="T8" fmla="*/ 362 w 2658"/>
              <a:gd name="T9" fmla="*/ 2196 h 14271"/>
              <a:gd name="T10" fmla="*/ 0 w 2658"/>
              <a:gd name="T11" fmla="*/ 2745 h 14271"/>
              <a:gd name="T12" fmla="*/ 362 w 2658"/>
              <a:gd name="T13" fmla="*/ 3293 h 14271"/>
              <a:gd name="T14" fmla="*/ 0 w 2658"/>
              <a:gd name="T15" fmla="*/ 3842 h 14271"/>
              <a:gd name="T16" fmla="*/ 362 w 2658"/>
              <a:gd name="T17" fmla="*/ 4391 h 14271"/>
              <a:gd name="T18" fmla="*/ 0 w 2658"/>
              <a:gd name="T19" fmla="*/ 4940 h 14271"/>
              <a:gd name="T20" fmla="*/ 362 w 2658"/>
              <a:gd name="T21" fmla="*/ 5489 h 14271"/>
              <a:gd name="T22" fmla="*/ 0 w 2658"/>
              <a:gd name="T23" fmla="*/ 6038 h 14271"/>
              <a:gd name="T24" fmla="*/ 362 w 2658"/>
              <a:gd name="T25" fmla="*/ 6587 h 14271"/>
              <a:gd name="T26" fmla="*/ 0 w 2658"/>
              <a:gd name="T27" fmla="*/ 7136 h 14271"/>
              <a:gd name="T28" fmla="*/ 362 w 2658"/>
              <a:gd name="T29" fmla="*/ 7685 h 14271"/>
              <a:gd name="T30" fmla="*/ 0 w 2658"/>
              <a:gd name="T31" fmla="*/ 8234 h 14271"/>
              <a:gd name="T32" fmla="*/ 362 w 2658"/>
              <a:gd name="T33" fmla="*/ 8782 h 14271"/>
              <a:gd name="T34" fmla="*/ 0 w 2658"/>
              <a:gd name="T35" fmla="*/ 9331 h 14271"/>
              <a:gd name="T36" fmla="*/ 362 w 2658"/>
              <a:gd name="T37" fmla="*/ 9880 h 14271"/>
              <a:gd name="T38" fmla="*/ 0 w 2658"/>
              <a:gd name="T39" fmla="*/ 10429 h 14271"/>
              <a:gd name="T40" fmla="*/ 362 w 2658"/>
              <a:gd name="T41" fmla="*/ 10978 h 14271"/>
              <a:gd name="T42" fmla="*/ 0 w 2658"/>
              <a:gd name="T43" fmla="*/ 11527 h 14271"/>
              <a:gd name="T44" fmla="*/ 362 w 2658"/>
              <a:gd name="T45" fmla="*/ 12076 h 14271"/>
              <a:gd name="T46" fmla="*/ 0 w 2658"/>
              <a:gd name="T47" fmla="*/ 12625 h 14271"/>
              <a:gd name="T48" fmla="*/ 362 w 2658"/>
              <a:gd name="T49" fmla="*/ 13174 h 14271"/>
              <a:gd name="T50" fmla="*/ 0 w 2658"/>
              <a:gd name="T51" fmla="*/ 13722 h 14271"/>
              <a:gd name="T52" fmla="*/ 362 w 2658"/>
              <a:gd name="T53" fmla="*/ 14271 h 14271"/>
              <a:gd name="T54" fmla="*/ 2658 w 2658"/>
              <a:gd name="T55" fmla="*/ 14271 h 14271"/>
              <a:gd name="T56" fmla="*/ 2658 w 2658"/>
              <a:gd name="T57" fmla="*/ 1 h 14271"/>
              <a:gd name="T58" fmla="*/ 362 w 2658"/>
              <a:gd name="T59" fmla="*/ 0 h 14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5059001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912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203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5919962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3741357585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701280" y="0"/>
            <a:ext cx="449072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308922431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55877100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880364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920344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3496883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0774119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/>
          <p:cNvSpPr>
            <a:spLocks/>
          </p:cNvSpPr>
          <p:nvPr userDrawn="1"/>
        </p:nvSpPr>
        <p:spPr bwMode="auto">
          <a:xfrm>
            <a:off x="0" y="5199434"/>
            <a:ext cx="12193200" cy="1645854"/>
          </a:xfrm>
          <a:custGeom>
            <a:avLst/>
            <a:gdLst>
              <a:gd name="T0" fmla="*/ 25400 w 25400"/>
              <a:gd name="T1" fmla="*/ 181 h 3411"/>
              <a:gd name="T2" fmla="*/ 24469 w 25400"/>
              <a:gd name="T3" fmla="*/ 450 h 3411"/>
              <a:gd name="T4" fmla="*/ 24383 w 25400"/>
              <a:gd name="T5" fmla="*/ 450 h 3411"/>
              <a:gd name="T6" fmla="*/ 22690 w 25400"/>
              <a:gd name="T7" fmla="*/ 0 h 3411"/>
              <a:gd name="T8" fmla="*/ 20997 w 25400"/>
              <a:gd name="T9" fmla="*/ 450 h 3411"/>
              <a:gd name="T10" fmla="*/ 19304 w 25400"/>
              <a:gd name="T11" fmla="*/ 0 h 3411"/>
              <a:gd name="T12" fmla="*/ 17611 w 25400"/>
              <a:gd name="T13" fmla="*/ 450 h 3411"/>
              <a:gd name="T14" fmla="*/ 15919 w 25400"/>
              <a:gd name="T15" fmla="*/ 0 h 3411"/>
              <a:gd name="T16" fmla="*/ 14226 w 25400"/>
              <a:gd name="T17" fmla="*/ 450 h 3411"/>
              <a:gd name="T18" fmla="*/ 12533 w 25400"/>
              <a:gd name="T19" fmla="*/ 0 h 3411"/>
              <a:gd name="T20" fmla="*/ 10840 w 25400"/>
              <a:gd name="T21" fmla="*/ 450 h 3411"/>
              <a:gd name="T22" fmla="*/ 9147 w 25400"/>
              <a:gd name="T23" fmla="*/ 0 h 3411"/>
              <a:gd name="T24" fmla="*/ 7454 w 25400"/>
              <a:gd name="T25" fmla="*/ 450 h 3411"/>
              <a:gd name="T26" fmla="*/ 5761 w 25400"/>
              <a:gd name="T27" fmla="*/ 0 h 3411"/>
              <a:gd name="T28" fmla="*/ 4068 w 25400"/>
              <a:gd name="T29" fmla="*/ 450 h 3411"/>
              <a:gd name="T30" fmla="*/ 2376 w 25400"/>
              <a:gd name="T31" fmla="*/ 0 h 3411"/>
              <a:gd name="T32" fmla="*/ 683 w 25400"/>
              <a:gd name="T33" fmla="*/ 450 h 3411"/>
              <a:gd name="T34" fmla="*/ 0 w 25400"/>
              <a:gd name="T35" fmla="*/ 308 h 3411"/>
              <a:gd name="T36" fmla="*/ 0 w 25400"/>
              <a:gd name="T37" fmla="*/ 3411 h 3411"/>
              <a:gd name="T38" fmla="*/ 25400 w 25400"/>
              <a:gd name="T39" fmla="*/ 3411 h 3411"/>
              <a:gd name="T40" fmla="*/ 25400 w 25400"/>
              <a:gd name="T41" fmla="*/ 181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</p:grpSpPr>
        <p:sp>
          <p:nvSpPr>
            <p:cNvPr id="1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02446880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/>
          <p:cNvSpPr>
            <a:spLocks/>
          </p:cNvSpPr>
          <p:nvPr userDrawn="1"/>
        </p:nvSpPr>
        <p:spPr bwMode="auto">
          <a:xfrm>
            <a:off x="8715984" y="3384933"/>
            <a:ext cx="3459636" cy="3474385"/>
          </a:xfrm>
          <a:custGeom>
            <a:avLst/>
            <a:gdLst>
              <a:gd name="T0" fmla="*/ 0 w 7208"/>
              <a:gd name="T1" fmla="*/ 7249 h 7249"/>
              <a:gd name="T2" fmla="*/ 7208 w 7208"/>
              <a:gd name="T3" fmla="*/ 7249 h 7249"/>
              <a:gd name="T4" fmla="*/ 7208 w 7208"/>
              <a:gd name="T5" fmla="*/ 0 h 7249"/>
              <a:gd name="T6" fmla="*/ 6688 w 7208"/>
              <a:gd name="T7" fmla="*/ 995 h 7249"/>
              <a:gd name="T8" fmla="*/ 6688 w 7208"/>
              <a:gd name="T9" fmla="*/ 995 h 7249"/>
              <a:gd name="T10" fmla="*/ 5172 w 7208"/>
              <a:gd name="T11" fmla="*/ 1874 h 7249"/>
              <a:gd name="T12" fmla="*/ 5172 w 7208"/>
              <a:gd name="T13" fmla="*/ 1874 h 7249"/>
              <a:gd name="T14" fmla="*/ 4293 w 7208"/>
              <a:gd name="T15" fmla="*/ 3389 h 7249"/>
              <a:gd name="T16" fmla="*/ 4293 w 7208"/>
              <a:gd name="T17" fmla="*/ 3389 h 7249"/>
              <a:gd name="T18" fmla="*/ 2778 w 7208"/>
              <a:gd name="T19" fmla="*/ 4268 h 7249"/>
              <a:gd name="T20" fmla="*/ 2778 w 7208"/>
              <a:gd name="T21" fmla="*/ 4268 h 7249"/>
              <a:gd name="T22" fmla="*/ 1899 w 7208"/>
              <a:gd name="T23" fmla="*/ 5783 h 7249"/>
              <a:gd name="T24" fmla="*/ 1899 w 7208"/>
              <a:gd name="T25" fmla="*/ 5783 h 7249"/>
              <a:gd name="T26" fmla="*/ 384 w 7208"/>
              <a:gd name="T27" fmla="*/ 6662 h 7249"/>
              <a:gd name="T28" fmla="*/ 384 w 7208"/>
              <a:gd name="T29" fmla="*/ 6662 h 7249"/>
              <a:gd name="T30" fmla="*/ 0 w 7208"/>
              <a:gd name="T31" fmla="*/ 7249 h 7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lnTo>
                  <a:pt x="6688" y="995"/>
                </a:lnTo>
                <a:cubicBezTo>
                  <a:pt x="6089" y="1593"/>
                  <a:pt x="5771" y="1275"/>
                  <a:pt x="5172" y="1874"/>
                </a:cubicBezTo>
                <a:lnTo>
                  <a:pt x="5172" y="1874"/>
                </a:lnTo>
                <a:cubicBezTo>
                  <a:pt x="4574" y="2472"/>
                  <a:pt x="4892" y="2790"/>
                  <a:pt x="4293" y="3389"/>
                </a:cubicBezTo>
                <a:lnTo>
                  <a:pt x="4293" y="3389"/>
                </a:lnTo>
                <a:cubicBezTo>
                  <a:pt x="3695" y="3988"/>
                  <a:pt x="3377" y="3669"/>
                  <a:pt x="2778" y="4268"/>
                </a:cubicBezTo>
                <a:lnTo>
                  <a:pt x="2778" y="4268"/>
                </a:lnTo>
                <a:cubicBezTo>
                  <a:pt x="2180" y="4867"/>
                  <a:pt x="2498" y="5185"/>
                  <a:pt x="1899" y="5783"/>
                </a:cubicBezTo>
                <a:lnTo>
                  <a:pt x="1899" y="5783"/>
                </a:lnTo>
                <a:cubicBezTo>
                  <a:pt x="1301" y="6382"/>
                  <a:pt x="983" y="6064"/>
                  <a:pt x="384" y="6662"/>
                </a:cubicBezTo>
                <a:lnTo>
                  <a:pt x="384" y="6662"/>
                </a:ln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 anchorCtr="0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grpSp>
        <p:nvGrpSpPr>
          <p:cNvPr id="37" name="Ryhmä 36"/>
          <p:cNvGrpSpPr/>
          <p:nvPr userDrawn="1"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38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39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0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1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2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3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4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5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6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7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8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690245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white">
          <a:xfrm>
            <a:off x="0" y="0"/>
            <a:ext cx="9393678" cy="6858000"/>
          </a:xfrm>
          <a:custGeom>
            <a:avLst/>
            <a:gdLst>
              <a:gd name="T0" fmla="*/ 5214 w 19559"/>
              <a:gd name="T1" fmla="*/ 14300 h 14300"/>
              <a:gd name="T2" fmla="*/ 5647 w 19559"/>
              <a:gd name="T3" fmla="*/ 13565 h 14300"/>
              <a:gd name="T4" fmla="*/ 7162 w 19559"/>
              <a:gd name="T5" fmla="*/ 12686 h 14300"/>
              <a:gd name="T6" fmla="*/ 8041 w 19559"/>
              <a:gd name="T7" fmla="*/ 11171 h 14300"/>
              <a:gd name="T8" fmla="*/ 9556 w 19559"/>
              <a:gd name="T9" fmla="*/ 10292 h 14300"/>
              <a:gd name="T10" fmla="*/ 10435 w 19559"/>
              <a:gd name="T11" fmla="*/ 8777 h 14300"/>
              <a:gd name="T12" fmla="*/ 11951 w 19559"/>
              <a:gd name="T13" fmla="*/ 7898 h 14300"/>
              <a:gd name="T14" fmla="*/ 12830 w 19559"/>
              <a:gd name="T15" fmla="*/ 6382 h 14300"/>
              <a:gd name="T16" fmla="*/ 14345 w 19559"/>
              <a:gd name="T17" fmla="*/ 5503 h 14300"/>
              <a:gd name="T18" fmla="*/ 15224 w 19559"/>
              <a:gd name="T19" fmla="*/ 3988 h 14300"/>
              <a:gd name="T20" fmla="*/ 16739 w 19559"/>
              <a:gd name="T21" fmla="*/ 3109 h 14300"/>
              <a:gd name="T22" fmla="*/ 17618 w 19559"/>
              <a:gd name="T23" fmla="*/ 1594 h 14300"/>
              <a:gd name="T24" fmla="*/ 19132 w 19559"/>
              <a:gd name="T25" fmla="*/ 716 h 14300"/>
              <a:gd name="T26" fmla="*/ 19559 w 19559"/>
              <a:gd name="T27" fmla="*/ 0 h 14300"/>
              <a:gd name="T28" fmla="*/ 0 w 19559"/>
              <a:gd name="T29" fmla="*/ 0 h 14300"/>
              <a:gd name="T30" fmla="*/ 0 w 19559"/>
              <a:gd name="T31" fmla="*/ 14300 h 14300"/>
              <a:gd name="T32" fmla="*/ 5214 w 19559"/>
              <a:gd name="T33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6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128125547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9051250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074277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4723135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white">
          <a:xfrm>
            <a:off x="0" y="0"/>
            <a:ext cx="9393678" cy="6858000"/>
          </a:xfrm>
          <a:custGeom>
            <a:avLst/>
            <a:gdLst>
              <a:gd name="T0" fmla="*/ 5214 w 19559"/>
              <a:gd name="T1" fmla="*/ 14300 h 14300"/>
              <a:gd name="T2" fmla="*/ 5647 w 19559"/>
              <a:gd name="T3" fmla="*/ 13565 h 14300"/>
              <a:gd name="T4" fmla="*/ 7162 w 19559"/>
              <a:gd name="T5" fmla="*/ 12686 h 14300"/>
              <a:gd name="T6" fmla="*/ 8041 w 19559"/>
              <a:gd name="T7" fmla="*/ 11171 h 14300"/>
              <a:gd name="T8" fmla="*/ 9556 w 19559"/>
              <a:gd name="T9" fmla="*/ 10292 h 14300"/>
              <a:gd name="T10" fmla="*/ 10435 w 19559"/>
              <a:gd name="T11" fmla="*/ 8777 h 14300"/>
              <a:gd name="T12" fmla="*/ 11951 w 19559"/>
              <a:gd name="T13" fmla="*/ 7898 h 14300"/>
              <a:gd name="T14" fmla="*/ 12830 w 19559"/>
              <a:gd name="T15" fmla="*/ 6382 h 14300"/>
              <a:gd name="T16" fmla="*/ 14345 w 19559"/>
              <a:gd name="T17" fmla="*/ 5503 h 14300"/>
              <a:gd name="T18" fmla="*/ 15224 w 19559"/>
              <a:gd name="T19" fmla="*/ 3988 h 14300"/>
              <a:gd name="T20" fmla="*/ 16739 w 19559"/>
              <a:gd name="T21" fmla="*/ 3109 h 14300"/>
              <a:gd name="T22" fmla="*/ 17618 w 19559"/>
              <a:gd name="T23" fmla="*/ 1594 h 14300"/>
              <a:gd name="T24" fmla="*/ 19132 w 19559"/>
              <a:gd name="T25" fmla="*/ 716 h 14300"/>
              <a:gd name="T26" fmla="*/ 19559 w 19559"/>
              <a:gd name="T27" fmla="*/ 0 h 14300"/>
              <a:gd name="T28" fmla="*/ 0 w 19559"/>
              <a:gd name="T29" fmla="*/ 0 h 14300"/>
              <a:gd name="T30" fmla="*/ 0 w 19559"/>
              <a:gd name="T31" fmla="*/ 14300 h 14300"/>
              <a:gd name="T32" fmla="*/ 5214 w 19559"/>
              <a:gd name="T33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88145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57327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white">
          <a:xfrm>
            <a:off x="0" y="0"/>
            <a:ext cx="12192000" cy="3888500"/>
          </a:xfrm>
          <a:custGeom>
            <a:avLst/>
            <a:gdLst>
              <a:gd name="T0" fmla="*/ 0 w 25400"/>
              <a:gd name="T1" fmla="*/ 6386 h 8063"/>
              <a:gd name="T2" fmla="*/ 2540 w 25400"/>
              <a:gd name="T3" fmla="*/ 8063 h 8063"/>
              <a:gd name="T4" fmla="*/ 5080 w 25400"/>
              <a:gd name="T5" fmla="*/ 6386 h 8063"/>
              <a:gd name="T6" fmla="*/ 7620 w 25400"/>
              <a:gd name="T7" fmla="*/ 8063 h 8063"/>
              <a:gd name="T8" fmla="*/ 10160 w 25400"/>
              <a:gd name="T9" fmla="*/ 6386 h 8063"/>
              <a:gd name="T10" fmla="*/ 12700 w 25400"/>
              <a:gd name="T11" fmla="*/ 8063 h 8063"/>
              <a:gd name="T12" fmla="*/ 15240 w 25400"/>
              <a:gd name="T13" fmla="*/ 6386 h 8063"/>
              <a:gd name="T14" fmla="*/ 17780 w 25400"/>
              <a:gd name="T15" fmla="*/ 8063 h 8063"/>
              <a:gd name="T16" fmla="*/ 20320 w 25400"/>
              <a:gd name="T17" fmla="*/ 6386 h 8063"/>
              <a:gd name="T18" fmla="*/ 22860 w 25400"/>
              <a:gd name="T19" fmla="*/ 8063 h 8063"/>
              <a:gd name="T20" fmla="*/ 25400 w 25400"/>
              <a:gd name="T21" fmla="*/ 6386 h 8063"/>
              <a:gd name="T22" fmla="*/ 25400 w 25400"/>
              <a:gd name="T23" fmla="*/ 0 h 8063"/>
              <a:gd name="T24" fmla="*/ 0 w 25400"/>
              <a:gd name="T25" fmla="*/ 0 h 8063"/>
              <a:gd name="T26" fmla="*/ 0 w 25400"/>
              <a:gd name="T27" fmla="*/ 6386 h 8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70798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5572461"/>
          </a:xfrm>
          <a:custGeom>
            <a:avLst/>
            <a:gdLst>
              <a:gd name="T0" fmla="*/ 0 w 25400"/>
              <a:gd name="T1" fmla="*/ 9914 h 11590"/>
              <a:gd name="T2" fmla="*/ 2540 w 25400"/>
              <a:gd name="T3" fmla="*/ 11590 h 11590"/>
              <a:gd name="T4" fmla="*/ 5080 w 25400"/>
              <a:gd name="T5" fmla="*/ 9914 h 11590"/>
              <a:gd name="T6" fmla="*/ 7620 w 25400"/>
              <a:gd name="T7" fmla="*/ 11590 h 11590"/>
              <a:gd name="T8" fmla="*/ 10160 w 25400"/>
              <a:gd name="T9" fmla="*/ 9914 h 11590"/>
              <a:gd name="T10" fmla="*/ 12700 w 25400"/>
              <a:gd name="T11" fmla="*/ 11590 h 11590"/>
              <a:gd name="T12" fmla="*/ 15240 w 25400"/>
              <a:gd name="T13" fmla="*/ 9914 h 11590"/>
              <a:gd name="T14" fmla="*/ 17780 w 25400"/>
              <a:gd name="T15" fmla="*/ 11590 h 11590"/>
              <a:gd name="T16" fmla="*/ 20320 w 25400"/>
              <a:gd name="T17" fmla="*/ 9914 h 11590"/>
              <a:gd name="T18" fmla="*/ 22860 w 25400"/>
              <a:gd name="T19" fmla="*/ 11590 h 11590"/>
              <a:gd name="T20" fmla="*/ 25400 w 25400"/>
              <a:gd name="T21" fmla="*/ 9914 h 11590"/>
              <a:gd name="T22" fmla="*/ 25400 w 25400"/>
              <a:gd name="T23" fmla="*/ 0 h 11590"/>
              <a:gd name="T24" fmla="*/ 0 w 25400"/>
              <a:gd name="T25" fmla="*/ 0 h 11590"/>
              <a:gd name="T26" fmla="*/ 0 w 25400"/>
              <a:gd name="T27" fmla="*/ 9914 h 1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91516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white">
          <a:xfrm>
            <a:off x="0" y="0"/>
            <a:ext cx="7305472" cy="6858000"/>
          </a:xfrm>
          <a:custGeom>
            <a:avLst/>
            <a:gdLst>
              <a:gd name="T0" fmla="*/ 15203 w 15203"/>
              <a:gd name="T1" fmla="*/ 14300 h 14300"/>
              <a:gd name="T2" fmla="*/ 14018 w 15203"/>
              <a:gd name="T3" fmla="*/ 12518 h 14300"/>
              <a:gd name="T4" fmla="*/ 15203 w 15203"/>
              <a:gd name="T5" fmla="*/ 10722 h 14300"/>
              <a:gd name="T6" fmla="*/ 14018 w 15203"/>
              <a:gd name="T7" fmla="*/ 8926 h 14300"/>
              <a:gd name="T8" fmla="*/ 15203 w 15203"/>
              <a:gd name="T9" fmla="*/ 7131 h 14300"/>
              <a:gd name="T10" fmla="*/ 14018 w 15203"/>
              <a:gd name="T11" fmla="*/ 5335 h 14300"/>
              <a:gd name="T12" fmla="*/ 15203 w 15203"/>
              <a:gd name="T13" fmla="*/ 3540 h 14300"/>
              <a:gd name="T14" fmla="*/ 14018 w 15203"/>
              <a:gd name="T15" fmla="*/ 1744 h 14300"/>
              <a:gd name="T16" fmla="*/ 15202 w 15203"/>
              <a:gd name="T17" fmla="*/ 0 h 14300"/>
              <a:gd name="T18" fmla="*/ 0 w 15203"/>
              <a:gd name="T19" fmla="*/ 0 h 14300"/>
              <a:gd name="T20" fmla="*/ 0 w 15203"/>
              <a:gd name="T21" fmla="*/ 3271 h 14300"/>
              <a:gd name="T22" fmla="*/ 0 w 15203"/>
              <a:gd name="T23" fmla="*/ 14300 h 14300"/>
              <a:gd name="T24" fmla="*/ 15203 w 15203"/>
              <a:gd name="T2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75633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0" y="0"/>
            <a:ext cx="9679021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14300 h 14300"/>
              <a:gd name="T4" fmla="*/ 20141 w 20142"/>
              <a:gd name="T5" fmla="*/ 14300 h 14300"/>
              <a:gd name="T6" fmla="*/ 18957 w 20142"/>
              <a:gd name="T7" fmla="*/ 12518 h 14300"/>
              <a:gd name="T8" fmla="*/ 20142 w 20142"/>
              <a:gd name="T9" fmla="*/ 10722 h 14300"/>
              <a:gd name="T10" fmla="*/ 18957 w 20142"/>
              <a:gd name="T11" fmla="*/ 8926 h 14300"/>
              <a:gd name="T12" fmla="*/ 20142 w 20142"/>
              <a:gd name="T13" fmla="*/ 7131 h 14300"/>
              <a:gd name="T14" fmla="*/ 18957 w 20142"/>
              <a:gd name="T15" fmla="*/ 5335 h 14300"/>
              <a:gd name="T16" fmla="*/ 20142 w 20142"/>
              <a:gd name="T17" fmla="*/ 3540 h 14300"/>
              <a:gd name="T18" fmla="*/ 18957 w 20142"/>
              <a:gd name="T19" fmla="*/ 1744 h 14300"/>
              <a:gd name="T20" fmla="*/ 20141 w 20142"/>
              <a:gd name="T21" fmla="*/ 0 h 14300"/>
              <a:gd name="T22" fmla="*/ 0 w 20142"/>
              <a:gd name="T2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223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6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white">
          <a:xfrm>
            <a:off x="0" y="0"/>
            <a:ext cx="9815209" cy="6858000"/>
          </a:xfrm>
          <a:custGeom>
            <a:avLst/>
            <a:gdLst>
              <a:gd name="T0" fmla="*/ 0 w 20470"/>
              <a:gd name="T1" fmla="*/ 14293 h 14293"/>
              <a:gd name="T2" fmla="*/ 5684 w 20470"/>
              <a:gd name="T3" fmla="*/ 14293 h 14293"/>
              <a:gd name="T4" fmla="*/ 5306 w 20470"/>
              <a:gd name="T5" fmla="*/ 13517 h 14293"/>
              <a:gd name="T6" fmla="*/ 5472 w 20470"/>
              <a:gd name="T7" fmla="*/ 12643 h 14293"/>
              <a:gd name="T8" fmla="*/ 6345 w 20470"/>
              <a:gd name="T9" fmla="*/ 12478 h 14293"/>
              <a:gd name="T10" fmla="*/ 7917 w 20470"/>
              <a:gd name="T11" fmla="*/ 13245 h 14293"/>
              <a:gd name="T12" fmla="*/ 8751 w 20470"/>
              <a:gd name="T13" fmla="*/ 13067 h 14293"/>
              <a:gd name="T14" fmla="*/ 8921 w 20470"/>
              <a:gd name="T15" fmla="*/ 12211 h 14293"/>
              <a:gd name="T16" fmla="*/ 8164 w 20470"/>
              <a:gd name="T17" fmla="*/ 10659 h 14293"/>
              <a:gd name="T18" fmla="*/ 8330 w 20470"/>
              <a:gd name="T19" fmla="*/ 9785 h 14293"/>
              <a:gd name="T20" fmla="*/ 9203 w 20470"/>
              <a:gd name="T21" fmla="*/ 9620 h 14293"/>
              <a:gd name="T22" fmla="*/ 10775 w 20470"/>
              <a:gd name="T23" fmla="*/ 10387 h 14293"/>
              <a:gd name="T24" fmla="*/ 11609 w 20470"/>
              <a:gd name="T25" fmla="*/ 10209 h 14293"/>
              <a:gd name="T26" fmla="*/ 11780 w 20470"/>
              <a:gd name="T27" fmla="*/ 9353 h 14293"/>
              <a:gd name="T28" fmla="*/ 11022 w 20470"/>
              <a:gd name="T29" fmla="*/ 7801 h 14293"/>
              <a:gd name="T30" fmla="*/ 11188 w 20470"/>
              <a:gd name="T31" fmla="*/ 6927 h 14293"/>
              <a:gd name="T32" fmla="*/ 12061 w 20470"/>
              <a:gd name="T33" fmla="*/ 6762 h 14293"/>
              <a:gd name="T34" fmla="*/ 13631 w 20470"/>
              <a:gd name="T35" fmla="*/ 7532 h 14293"/>
              <a:gd name="T36" fmla="*/ 14462 w 20470"/>
              <a:gd name="T37" fmla="*/ 7357 h 14293"/>
              <a:gd name="T38" fmla="*/ 14632 w 20470"/>
              <a:gd name="T39" fmla="*/ 6500 h 14293"/>
              <a:gd name="T40" fmla="*/ 13875 w 20470"/>
              <a:gd name="T41" fmla="*/ 4948 h 14293"/>
              <a:gd name="T42" fmla="*/ 14040 w 20470"/>
              <a:gd name="T43" fmla="*/ 4075 h 14293"/>
              <a:gd name="T44" fmla="*/ 14913 w 20470"/>
              <a:gd name="T45" fmla="*/ 3910 h 14293"/>
              <a:gd name="T46" fmla="*/ 16486 w 20470"/>
              <a:gd name="T47" fmla="*/ 4676 h 14293"/>
              <a:gd name="T48" fmla="*/ 17320 w 20470"/>
              <a:gd name="T49" fmla="*/ 4499 h 14293"/>
              <a:gd name="T50" fmla="*/ 17490 w 20470"/>
              <a:gd name="T51" fmla="*/ 3642 h 14293"/>
              <a:gd name="T52" fmla="*/ 16733 w 20470"/>
              <a:gd name="T53" fmla="*/ 2090 h 14293"/>
              <a:gd name="T54" fmla="*/ 16899 w 20470"/>
              <a:gd name="T55" fmla="*/ 1217 h 14293"/>
              <a:gd name="T56" fmla="*/ 17772 w 20470"/>
              <a:gd name="T57" fmla="*/ 1051 h 14293"/>
              <a:gd name="T58" fmla="*/ 19345 w 20470"/>
              <a:gd name="T59" fmla="*/ 1818 h 14293"/>
              <a:gd name="T60" fmla="*/ 20179 w 20470"/>
              <a:gd name="T61" fmla="*/ 1639 h 14293"/>
              <a:gd name="T62" fmla="*/ 20349 w 20470"/>
              <a:gd name="T63" fmla="*/ 783 h 14293"/>
              <a:gd name="T64" fmla="*/ 19967 w 20470"/>
              <a:gd name="T65" fmla="*/ 0 h 14293"/>
              <a:gd name="T66" fmla="*/ 0 w 20470"/>
              <a:gd name="T67" fmla="*/ 0 h 14293"/>
              <a:gd name="T68" fmla="*/ 0 w 20470"/>
              <a:gd name="T69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77096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-1" y="0"/>
            <a:ext cx="12193200" cy="6858000"/>
          </a:xfrm>
          <a:custGeom>
            <a:avLst/>
            <a:gdLst>
              <a:gd name="T0" fmla="*/ 0 w 25400"/>
              <a:gd name="T1" fmla="*/ 14293 h 14293"/>
              <a:gd name="T2" fmla="*/ 11682 w 25400"/>
              <a:gd name="T3" fmla="*/ 14293 h 14293"/>
              <a:gd name="T4" fmla="*/ 11303 w 25400"/>
              <a:gd name="T5" fmla="*/ 13517 h 14293"/>
              <a:gd name="T6" fmla="*/ 11469 w 25400"/>
              <a:gd name="T7" fmla="*/ 12643 h 14293"/>
              <a:gd name="T8" fmla="*/ 12342 w 25400"/>
              <a:gd name="T9" fmla="*/ 12478 h 14293"/>
              <a:gd name="T10" fmla="*/ 13914 w 25400"/>
              <a:gd name="T11" fmla="*/ 13245 h 14293"/>
              <a:gd name="T12" fmla="*/ 14748 w 25400"/>
              <a:gd name="T13" fmla="*/ 13067 h 14293"/>
              <a:gd name="T14" fmla="*/ 14919 w 25400"/>
              <a:gd name="T15" fmla="*/ 12211 h 14293"/>
              <a:gd name="T16" fmla="*/ 14161 w 25400"/>
              <a:gd name="T17" fmla="*/ 10659 h 14293"/>
              <a:gd name="T18" fmla="*/ 14327 w 25400"/>
              <a:gd name="T19" fmla="*/ 9785 h 14293"/>
              <a:gd name="T20" fmla="*/ 15200 w 25400"/>
              <a:gd name="T21" fmla="*/ 9620 h 14293"/>
              <a:gd name="T22" fmla="*/ 16773 w 25400"/>
              <a:gd name="T23" fmla="*/ 10387 h 14293"/>
              <a:gd name="T24" fmla="*/ 17607 w 25400"/>
              <a:gd name="T25" fmla="*/ 10209 h 14293"/>
              <a:gd name="T26" fmla="*/ 17777 w 25400"/>
              <a:gd name="T27" fmla="*/ 9353 h 14293"/>
              <a:gd name="T28" fmla="*/ 17020 w 25400"/>
              <a:gd name="T29" fmla="*/ 7801 h 14293"/>
              <a:gd name="T30" fmla="*/ 17185 w 25400"/>
              <a:gd name="T31" fmla="*/ 6927 h 14293"/>
              <a:gd name="T32" fmla="*/ 18058 w 25400"/>
              <a:gd name="T33" fmla="*/ 6762 h 14293"/>
              <a:gd name="T34" fmla="*/ 19628 w 25400"/>
              <a:gd name="T35" fmla="*/ 7532 h 14293"/>
              <a:gd name="T36" fmla="*/ 20459 w 25400"/>
              <a:gd name="T37" fmla="*/ 7357 h 14293"/>
              <a:gd name="T38" fmla="*/ 20629 w 25400"/>
              <a:gd name="T39" fmla="*/ 6500 h 14293"/>
              <a:gd name="T40" fmla="*/ 19872 w 25400"/>
              <a:gd name="T41" fmla="*/ 4948 h 14293"/>
              <a:gd name="T42" fmla="*/ 20038 w 25400"/>
              <a:gd name="T43" fmla="*/ 4075 h 14293"/>
              <a:gd name="T44" fmla="*/ 20911 w 25400"/>
              <a:gd name="T45" fmla="*/ 3910 h 14293"/>
              <a:gd name="T46" fmla="*/ 22483 w 25400"/>
              <a:gd name="T47" fmla="*/ 4676 h 14293"/>
              <a:gd name="T48" fmla="*/ 23317 w 25400"/>
              <a:gd name="T49" fmla="*/ 4499 h 14293"/>
              <a:gd name="T50" fmla="*/ 23487 w 25400"/>
              <a:gd name="T51" fmla="*/ 3642 h 14293"/>
              <a:gd name="T52" fmla="*/ 22730 w 25400"/>
              <a:gd name="T53" fmla="*/ 2090 h 14293"/>
              <a:gd name="T54" fmla="*/ 22896 w 25400"/>
              <a:gd name="T55" fmla="*/ 1217 h 14293"/>
              <a:gd name="T56" fmla="*/ 23769 w 25400"/>
              <a:gd name="T57" fmla="*/ 1051 h 14293"/>
              <a:gd name="T58" fmla="*/ 25342 w 25400"/>
              <a:gd name="T59" fmla="*/ 1818 h 14293"/>
              <a:gd name="T60" fmla="*/ 25400 w 25400"/>
              <a:gd name="T61" fmla="*/ 1837 h 14293"/>
              <a:gd name="T62" fmla="*/ 25400 w 25400"/>
              <a:gd name="T63" fmla="*/ 0 h 14293"/>
              <a:gd name="T64" fmla="*/ 0 w 25400"/>
              <a:gd name="T65" fmla="*/ 0 h 14293"/>
              <a:gd name="T66" fmla="*/ 0 w 25400"/>
              <a:gd name="T67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62335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 bwMode="auto">
          <a:xfrm>
            <a:off x="-18000" y="-18000"/>
            <a:ext cx="9727872" cy="6876000"/>
          </a:xfrm>
          <a:custGeom>
            <a:avLst/>
            <a:gdLst>
              <a:gd name="T0" fmla="*/ 0 w 20206"/>
              <a:gd name="T1" fmla="*/ 13 h 14300"/>
              <a:gd name="T2" fmla="*/ 0 w 20206"/>
              <a:gd name="T3" fmla="*/ 14300 h 14300"/>
              <a:gd name="T4" fmla="*/ 7482 w 20206"/>
              <a:gd name="T5" fmla="*/ 14300 h 14300"/>
              <a:gd name="T6" fmla="*/ 7478 w 20206"/>
              <a:gd name="T7" fmla="*/ 12595 h 14300"/>
              <a:gd name="T8" fmla="*/ 9300 w 20206"/>
              <a:gd name="T9" fmla="*/ 12600 h 14300"/>
              <a:gd name="T10" fmla="*/ 9295 w 20206"/>
              <a:gd name="T11" fmla="*/ 10777 h 14300"/>
              <a:gd name="T12" fmla="*/ 11118 w 20206"/>
              <a:gd name="T13" fmla="*/ 10782 h 14300"/>
              <a:gd name="T14" fmla="*/ 11113 w 20206"/>
              <a:gd name="T15" fmla="*/ 9085 h 14300"/>
              <a:gd name="T16" fmla="*/ 12935 w 20206"/>
              <a:gd name="T17" fmla="*/ 9090 h 14300"/>
              <a:gd name="T18" fmla="*/ 12930 w 20206"/>
              <a:gd name="T19" fmla="*/ 7267 h 14300"/>
              <a:gd name="T20" fmla="*/ 14753 w 20206"/>
              <a:gd name="T21" fmla="*/ 7272 h 14300"/>
              <a:gd name="T22" fmla="*/ 14748 w 20206"/>
              <a:gd name="T23" fmla="*/ 5450 h 14300"/>
              <a:gd name="T24" fmla="*/ 16571 w 20206"/>
              <a:gd name="T25" fmla="*/ 5455 h 14300"/>
              <a:gd name="T26" fmla="*/ 16566 w 20206"/>
              <a:gd name="T27" fmla="*/ 3632 h 14300"/>
              <a:gd name="T28" fmla="*/ 18388 w 20206"/>
              <a:gd name="T29" fmla="*/ 3637 h 14300"/>
              <a:gd name="T30" fmla="*/ 18383 w 20206"/>
              <a:gd name="T31" fmla="*/ 1815 h 14300"/>
              <a:gd name="T32" fmla="*/ 20206 w 20206"/>
              <a:gd name="T33" fmla="*/ 1820 h 14300"/>
              <a:gd name="T34" fmla="*/ 20201 w 20206"/>
              <a:gd name="T35" fmla="*/ 0 h 14300"/>
              <a:gd name="T36" fmla="*/ 0 w 20206"/>
              <a:gd name="T37" fmla="*/ 13 h 14300"/>
              <a:gd name="connsiteX0" fmla="*/ 284 w 20206"/>
              <a:gd name="connsiteY0" fmla="*/ 196 h 14300"/>
              <a:gd name="connsiteX1" fmla="*/ 0 w 20206"/>
              <a:gd name="connsiteY1" fmla="*/ 14300 h 14300"/>
              <a:gd name="connsiteX2" fmla="*/ 7482 w 20206"/>
              <a:gd name="connsiteY2" fmla="*/ 14300 h 14300"/>
              <a:gd name="connsiteX3" fmla="*/ 7478 w 20206"/>
              <a:gd name="connsiteY3" fmla="*/ 12595 h 14300"/>
              <a:gd name="connsiteX4" fmla="*/ 9300 w 20206"/>
              <a:gd name="connsiteY4" fmla="*/ 12600 h 14300"/>
              <a:gd name="connsiteX5" fmla="*/ 9295 w 20206"/>
              <a:gd name="connsiteY5" fmla="*/ 10777 h 14300"/>
              <a:gd name="connsiteX6" fmla="*/ 11118 w 20206"/>
              <a:gd name="connsiteY6" fmla="*/ 10782 h 14300"/>
              <a:gd name="connsiteX7" fmla="*/ 11113 w 20206"/>
              <a:gd name="connsiteY7" fmla="*/ 9085 h 14300"/>
              <a:gd name="connsiteX8" fmla="*/ 12935 w 20206"/>
              <a:gd name="connsiteY8" fmla="*/ 9090 h 14300"/>
              <a:gd name="connsiteX9" fmla="*/ 12930 w 20206"/>
              <a:gd name="connsiteY9" fmla="*/ 7267 h 14300"/>
              <a:gd name="connsiteX10" fmla="*/ 14753 w 20206"/>
              <a:gd name="connsiteY10" fmla="*/ 7272 h 14300"/>
              <a:gd name="connsiteX11" fmla="*/ 14748 w 20206"/>
              <a:gd name="connsiteY11" fmla="*/ 5450 h 14300"/>
              <a:gd name="connsiteX12" fmla="*/ 16571 w 20206"/>
              <a:gd name="connsiteY12" fmla="*/ 5455 h 14300"/>
              <a:gd name="connsiteX13" fmla="*/ 16566 w 20206"/>
              <a:gd name="connsiteY13" fmla="*/ 3632 h 14300"/>
              <a:gd name="connsiteX14" fmla="*/ 18388 w 20206"/>
              <a:gd name="connsiteY14" fmla="*/ 3637 h 14300"/>
              <a:gd name="connsiteX15" fmla="*/ 18383 w 20206"/>
              <a:gd name="connsiteY15" fmla="*/ 1815 h 14300"/>
              <a:gd name="connsiteX16" fmla="*/ 20206 w 20206"/>
              <a:gd name="connsiteY16" fmla="*/ 1820 h 14300"/>
              <a:gd name="connsiteX17" fmla="*/ 20201 w 20206"/>
              <a:gd name="connsiteY17" fmla="*/ 0 h 14300"/>
              <a:gd name="connsiteX18" fmla="*/ 284 w 20206"/>
              <a:gd name="connsiteY18" fmla="*/ 196 h 14300"/>
              <a:gd name="connsiteX0" fmla="*/ 27 w 20233"/>
              <a:gd name="connsiteY0" fmla="*/ 13 h 14300"/>
              <a:gd name="connsiteX1" fmla="*/ 27 w 20233"/>
              <a:gd name="connsiteY1" fmla="*/ 14300 h 14300"/>
              <a:gd name="connsiteX2" fmla="*/ 7509 w 20233"/>
              <a:gd name="connsiteY2" fmla="*/ 14300 h 14300"/>
              <a:gd name="connsiteX3" fmla="*/ 7505 w 20233"/>
              <a:gd name="connsiteY3" fmla="*/ 12595 h 14300"/>
              <a:gd name="connsiteX4" fmla="*/ 9327 w 20233"/>
              <a:gd name="connsiteY4" fmla="*/ 12600 h 14300"/>
              <a:gd name="connsiteX5" fmla="*/ 9322 w 20233"/>
              <a:gd name="connsiteY5" fmla="*/ 10777 h 14300"/>
              <a:gd name="connsiteX6" fmla="*/ 11145 w 20233"/>
              <a:gd name="connsiteY6" fmla="*/ 10782 h 14300"/>
              <a:gd name="connsiteX7" fmla="*/ 11140 w 20233"/>
              <a:gd name="connsiteY7" fmla="*/ 9085 h 14300"/>
              <a:gd name="connsiteX8" fmla="*/ 12962 w 20233"/>
              <a:gd name="connsiteY8" fmla="*/ 9090 h 14300"/>
              <a:gd name="connsiteX9" fmla="*/ 12957 w 20233"/>
              <a:gd name="connsiteY9" fmla="*/ 7267 h 14300"/>
              <a:gd name="connsiteX10" fmla="*/ 14780 w 20233"/>
              <a:gd name="connsiteY10" fmla="*/ 7272 h 14300"/>
              <a:gd name="connsiteX11" fmla="*/ 14775 w 20233"/>
              <a:gd name="connsiteY11" fmla="*/ 5450 h 14300"/>
              <a:gd name="connsiteX12" fmla="*/ 16598 w 20233"/>
              <a:gd name="connsiteY12" fmla="*/ 5455 h 14300"/>
              <a:gd name="connsiteX13" fmla="*/ 16593 w 20233"/>
              <a:gd name="connsiteY13" fmla="*/ 3632 h 14300"/>
              <a:gd name="connsiteX14" fmla="*/ 18415 w 20233"/>
              <a:gd name="connsiteY14" fmla="*/ 3637 h 14300"/>
              <a:gd name="connsiteX15" fmla="*/ 18410 w 20233"/>
              <a:gd name="connsiteY15" fmla="*/ 1815 h 14300"/>
              <a:gd name="connsiteX16" fmla="*/ 20233 w 20233"/>
              <a:gd name="connsiteY16" fmla="*/ 1820 h 14300"/>
              <a:gd name="connsiteX17" fmla="*/ 20228 w 20233"/>
              <a:gd name="connsiteY17" fmla="*/ 0 h 14300"/>
              <a:gd name="connsiteX18" fmla="*/ 27 w 20233"/>
              <a:gd name="connsiteY18" fmla="*/ 13 h 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86862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14300 h 14300"/>
              <a:gd name="T4" fmla="*/ 14503 w 25400"/>
              <a:gd name="T5" fmla="*/ 14300 h 14300"/>
              <a:gd name="T6" fmla="*/ 14498 w 25400"/>
              <a:gd name="T7" fmla="*/ 12595 h 14300"/>
              <a:gd name="T8" fmla="*/ 16321 w 25400"/>
              <a:gd name="T9" fmla="*/ 12600 h 14300"/>
              <a:gd name="T10" fmla="*/ 16316 w 25400"/>
              <a:gd name="T11" fmla="*/ 10777 h 14300"/>
              <a:gd name="T12" fmla="*/ 18138 w 25400"/>
              <a:gd name="T13" fmla="*/ 10782 h 14300"/>
              <a:gd name="T14" fmla="*/ 18133 w 25400"/>
              <a:gd name="T15" fmla="*/ 9085 h 14300"/>
              <a:gd name="T16" fmla="*/ 19956 w 25400"/>
              <a:gd name="T17" fmla="*/ 9090 h 14300"/>
              <a:gd name="T18" fmla="*/ 19951 w 25400"/>
              <a:gd name="T19" fmla="*/ 7267 h 14300"/>
              <a:gd name="T20" fmla="*/ 21773 w 25400"/>
              <a:gd name="T21" fmla="*/ 7272 h 14300"/>
              <a:gd name="T22" fmla="*/ 21768 w 25400"/>
              <a:gd name="T23" fmla="*/ 5450 h 14300"/>
              <a:gd name="T24" fmla="*/ 23591 w 25400"/>
              <a:gd name="T25" fmla="*/ 5455 h 14300"/>
              <a:gd name="T26" fmla="*/ 23586 w 25400"/>
              <a:gd name="T27" fmla="*/ 3632 h 14300"/>
              <a:gd name="T28" fmla="*/ 25400 w 25400"/>
              <a:gd name="T29" fmla="*/ 3637 h 14300"/>
              <a:gd name="T30" fmla="*/ 25400 w 25400"/>
              <a:gd name="T31" fmla="*/ 0 h 14300"/>
              <a:gd name="T32" fmla="*/ 0 w 25400"/>
              <a:gd name="T3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69637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44738"/>
            <a:ext cx="5461000" cy="3044385"/>
          </a:xfrm>
        </p:spPr>
        <p:txBody>
          <a:bodyPr anchor="b" anchorCtr="0"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/>
              <a:t>Lisää mahdollinen yhteystieto</a:t>
            </a:r>
          </a:p>
        </p:txBody>
      </p:sp>
      <p:sp>
        <p:nvSpPr>
          <p:cNvPr id="8" name="Tekstiruutu 7"/>
          <p:cNvSpPr txBox="1"/>
          <p:nvPr userDrawn="1"/>
        </p:nvSpPr>
        <p:spPr>
          <a:xfrm>
            <a:off x="301556" y="194553"/>
            <a:ext cx="1008758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i-FI" sz="9000" b="1">
                <a:solidFill>
                  <a:srgbClr val="FFFFFF"/>
                </a:solidFill>
                <a:latin typeface="+mj-lt"/>
              </a:rPr>
              <a:t>Kiitos!</a:t>
            </a:r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57162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2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  <p:sp>
        <p:nvSpPr>
          <p:cNvPr id="7" name="Tekstin paikkamerkki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44738"/>
            <a:ext cx="5461000" cy="3044385"/>
          </a:xfrm>
        </p:spPr>
        <p:txBody>
          <a:bodyPr anchor="b" anchorCtr="0"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/>
              <a:t>Lisää mahdollinen yhteystieto</a:t>
            </a:r>
          </a:p>
        </p:txBody>
      </p:sp>
      <p:sp>
        <p:nvSpPr>
          <p:cNvPr id="8" name="Tekstiruutu 7"/>
          <p:cNvSpPr txBox="1"/>
          <p:nvPr userDrawn="1"/>
        </p:nvSpPr>
        <p:spPr>
          <a:xfrm>
            <a:off x="301556" y="194553"/>
            <a:ext cx="1008758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i-FI" sz="9000" b="1" err="1">
                <a:solidFill>
                  <a:srgbClr val="FFFFFF"/>
                </a:solidFill>
                <a:latin typeface="+mj-lt"/>
              </a:rPr>
              <a:t>Thank</a:t>
            </a:r>
            <a:r>
              <a:rPr lang="fi-FI" sz="9000" b="1">
                <a:solidFill>
                  <a:srgbClr val="FFFFFF"/>
                </a:solidFill>
                <a:latin typeface="+mj-lt"/>
              </a:rPr>
              <a:t> </a:t>
            </a:r>
            <a:r>
              <a:rPr lang="fi-FI" sz="9000" b="1" err="1">
                <a:solidFill>
                  <a:srgbClr val="FFFFFF"/>
                </a:solidFill>
                <a:latin typeface="+mj-lt"/>
              </a:rPr>
              <a:t>you</a:t>
            </a:r>
            <a:r>
              <a:rPr lang="fi-FI" sz="9000" b="1">
                <a:solidFill>
                  <a:srgbClr val="FFFFFF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99801923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0000B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DB0290CA-8E08-024E-9E2E-92EF1CB52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13F47-57D6-4904-86BD-ECFE64880B93}" type="datetime1">
              <a:rPr lang="fi-FI" smtClean="0"/>
              <a:t>15.11.2023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CBBB7398-DF57-1943-8F1B-6D7EB84E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18B6A349-5DBE-D14A-B695-48960A750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9ED24-BAC9-B543-915F-810D51F27B6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1343699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">
    <p:bg>
      <p:bgPr>
        <a:solidFill>
          <a:srgbClr val="000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3DB8386C-A887-1343-9009-64DEAC5ECE51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1C43289-A9D4-0049-B62A-01FCD520E76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0AA2B1DC-57A1-8C42-BD1F-994D78FEB1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710FFD31-AD60-4248-B96D-DFDBE5B46E1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A7EF50FA-553B-E94C-9DCC-47741A086C0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CB618037-0BC9-5C43-90FB-5CA22D5875F6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96428DBA-0726-2C46-8D18-1D30AEEB514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6A816860-DD06-F442-BF9D-47A684ADABC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7A5E8EC4-36E1-0A48-BBD4-89751A0BF11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BA3F46C9-CFAD-CA4B-B972-7A6CA67A685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E112AF3-BA1A-E440-9364-77065E4AC4B7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BF221C1-3DD1-D647-918B-30C7DEAE70A7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CD7393F0-80F9-F840-86DB-EABB703F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FD9C56-3ABF-47D6-AE72-5393C5003964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E4A8D3E-325B-8241-8B9B-969935E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8A43983C-6311-5949-A385-4FF0308F4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437F686-FEC7-DF4F-8417-6BC1FE3CC93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9126917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CB1187-50F1-1041-BB47-0FAB711C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32B36-C643-4673-8F47-33EFF6D77199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208463D-2BD8-204D-B795-A2842742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1218A64-1859-C340-A271-5409941B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99F25-12A7-AA4B-872C-C9003A662F9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363754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88FEFF48-2882-BF40-B3A1-F6C725D9755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47413" y="0"/>
            <a:ext cx="1141412" cy="6858000"/>
          </a:xfrm>
          <a:custGeom>
            <a:avLst/>
            <a:gdLst>
              <a:gd name="T0" fmla="*/ 52013840 w 2359"/>
              <a:gd name="T1" fmla="*/ 0 h 14300"/>
              <a:gd name="T2" fmla="*/ 0 w 2359"/>
              <a:gd name="T3" fmla="*/ 163068373 h 14300"/>
              <a:gd name="T4" fmla="*/ 55996928 w 2359"/>
              <a:gd name="T5" fmla="*/ 370065833 h 14300"/>
              <a:gd name="T6" fmla="*/ 0 w 2359"/>
              <a:gd name="T7" fmla="*/ 577063293 h 14300"/>
              <a:gd name="T8" fmla="*/ 55996928 w 2359"/>
              <a:gd name="T9" fmla="*/ 784061232 h 14300"/>
              <a:gd name="T10" fmla="*/ 0 w 2359"/>
              <a:gd name="T11" fmla="*/ 990828493 h 14300"/>
              <a:gd name="T12" fmla="*/ 55996928 w 2359"/>
              <a:gd name="T13" fmla="*/ 1197826433 h 14300"/>
              <a:gd name="T14" fmla="*/ 55996928 w 2359"/>
              <a:gd name="T15" fmla="*/ 1208406457 h 14300"/>
              <a:gd name="T16" fmla="*/ 0 w 2359"/>
              <a:gd name="T17" fmla="*/ 1415403916 h 14300"/>
              <a:gd name="T18" fmla="*/ 55996928 w 2359"/>
              <a:gd name="T19" fmla="*/ 1622171657 h 14300"/>
              <a:gd name="T20" fmla="*/ 0 w 2359"/>
              <a:gd name="T21" fmla="*/ 1829169117 h 14300"/>
              <a:gd name="T22" fmla="*/ 55996928 w 2359"/>
              <a:gd name="T23" fmla="*/ 2036166577 h 14300"/>
              <a:gd name="T24" fmla="*/ 0 w 2359"/>
              <a:gd name="T25" fmla="*/ 2147483646 h 14300"/>
              <a:gd name="T26" fmla="*/ 55996928 w 2359"/>
              <a:gd name="T27" fmla="*/ 2147483646 h 14300"/>
              <a:gd name="T28" fmla="*/ 0 w 2359"/>
              <a:gd name="T29" fmla="*/ 2147483646 h 14300"/>
              <a:gd name="T30" fmla="*/ 55996928 w 2359"/>
              <a:gd name="T31" fmla="*/ 2147483646 h 14300"/>
              <a:gd name="T32" fmla="*/ 0 w 2359"/>
              <a:gd name="T33" fmla="*/ 2147483646 h 14300"/>
              <a:gd name="T34" fmla="*/ 55996928 w 2359"/>
              <a:gd name="T35" fmla="*/ 2147483646 h 14300"/>
              <a:gd name="T36" fmla="*/ 55762742 w 2359"/>
              <a:gd name="T37" fmla="*/ 2147483646 h 14300"/>
              <a:gd name="T38" fmla="*/ 552705173 w 2359"/>
              <a:gd name="T39" fmla="*/ 2147483646 h 14300"/>
              <a:gd name="T40" fmla="*/ 552705173 w 2359"/>
              <a:gd name="T41" fmla="*/ 0 h 14300"/>
              <a:gd name="T42" fmla="*/ 52013840 w 2359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359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359" y="14300"/>
                </a:lnTo>
                <a:lnTo>
                  <a:pt x="2359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4560A037-0B21-574F-88EB-2D541613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549DD-EED4-41B3-B834-53B7CA6ED85E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3212DDEC-6EC6-9D4B-85B5-9CD7C355A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09713298-BD42-8C4A-B39F-A568FCE7E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FB18659-FA91-5E45-8A86-F0E0F29B655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3074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white">
          <a:xfrm>
            <a:off x="0" y="0"/>
            <a:ext cx="12192000" cy="3888500"/>
          </a:xfrm>
          <a:custGeom>
            <a:avLst/>
            <a:gdLst>
              <a:gd name="T0" fmla="*/ 0 w 25400"/>
              <a:gd name="T1" fmla="*/ 6386 h 8063"/>
              <a:gd name="T2" fmla="*/ 2540 w 25400"/>
              <a:gd name="T3" fmla="*/ 8063 h 8063"/>
              <a:gd name="T4" fmla="*/ 5080 w 25400"/>
              <a:gd name="T5" fmla="*/ 6386 h 8063"/>
              <a:gd name="T6" fmla="*/ 7620 w 25400"/>
              <a:gd name="T7" fmla="*/ 8063 h 8063"/>
              <a:gd name="T8" fmla="*/ 10160 w 25400"/>
              <a:gd name="T9" fmla="*/ 6386 h 8063"/>
              <a:gd name="T10" fmla="*/ 12700 w 25400"/>
              <a:gd name="T11" fmla="*/ 8063 h 8063"/>
              <a:gd name="T12" fmla="*/ 15240 w 25400"/>
              <a:gd name="T13" fmla="*/ 6386 h 8063"/>
              <a:gd name="T14" fmla="*/ 17780 w 25400"/>
              <a:gd name="T15" fmla="*/ 8063 h 8063"/>
              <a:gd name="T16" fmla="*/ 20320 w 25400"/>
              <a:gd name="T17" fmla="*/ 6386 h 8063"/>
              <a:gd name="T18" fmla="*/ 22860 w 25400"/>
              <a:gd name="T19" fmla="*/ 8063 h 8063"/>
              <a:gd name="T20" fmla="*/ 25400 w 25400"/>
              <a:gd name="T21" fmla="*/ 6386 h 8063"/>
              <a:gd name="T22" fmla="*/ 25400 w 25400"/>
              <a:gd name="T23" fmla="*/ 0 h 8063"/>
              <a:gd name="T24" fmla="*/ 0 w 25400"/>
              <a:gd name="T25" fmla="*/ 0 h 8063"/>
              <a:gd name="T26" fmla="*/ 0 w 25400"/>
              <a:gd name="T27" fmla="*/ 6386 h 8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3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C36E015-38B5-2242-B318-FB4881B31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C6863-E374-4C85-84C8-3187AD04EB7C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2FFB7A1C-1BA8-7B4C-8B9C-F0DB388CD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EC9A86C9-880D-1A44-A4C5-258EA7159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026B4-21A3-5849-9017-3DEB780D53A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4565544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3AD4D164-1070-6143-BEA1-2AB5735DDA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19F55-8130-43E6-9780-E07651EA4F51}" type="datetime1">
              <a:rPr lang="fi-FI" smtClean="0"/>
              <a:t>15.11.2023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1116959E-5043-F44E-AE80-5AD59AC293B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3F04B90B-A471-324A-814E-F45AB70D28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35A28-042B-574D-9C32-BD571C3FB4C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508471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endParaRPr lang="fi-FI" noProof="0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60E59D32-13FC-E54D-9146-2AACD9C89E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8AA23-5BC5-45C1-AD2C-601AB8ADC387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24E1775-1CED-5349-A361-4474C58ACF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5B40F82D-90EF-6D4E-A34C-B3033C0E6E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32DC5-811F-EE44-8167-475567266B2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8646103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75049D27-4427-AD46-8BC7-A321B73C3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F08B9-3CC1-44BE-953F-06C0BF3B0645}" type="datetime1">
              <a:rPr lang="fi-FI" smtClean="0"/>
              <a:t>15.11.2023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C5969E96-43CF-B840-B1C2-B1384537A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4AA1A6FC-1F23-AB40-ABD4-BE5120D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65647-A26E-AA49-B040-B1840D8DD7A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2364464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01B7121E-A397-A74D-AD5B-50BFC1491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48478-62D3-4059-B383-E5A52BF2331C}" type="datetime1">
              <a:rPr lang="fi-FI" smtClean="0"/>
              <a:t>15.11.2023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41D83A55-06E7-034B-9E64-4414B4FFF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45B86D31-B69E-804A-BF98-5E670A2E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9A1C4-B1B6-B542-B3C1-45A3B166DDE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3555446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E6879746-B8EB-884E-AF7B-B78E8B1702FB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9B8A6BB4-EEA6-EF45-BF28-FB18FDA966F2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ED67AAB-AF16-594B-878E-EF3533F2D74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9CE9A4E-A03B-354F-8414-1748C02C9BD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BB90FA-0CA1-D946-A182-932EF799785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27BD8C5-83A9-FB49-B39A-CDE9803E07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B9F1E13-2A7F-3041-96C4-20BF24B378C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27896C8-0E9B-EB4F-A0BF-D0D28A09109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1167786E-3258-6747-9FAD-4F51E14A896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CD59A392-AFE5-894F-AC9A-086B8E2322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C9937A5-0181-2F43-B3F9-5BBF9E89D94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ECADD16-758B-A640-89C6-EBAB42EDBDD7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6C0F365-A963-7841-971F-3D5D3E427E7C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14290632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DED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87122B99-D2F2-894A-B4D1-5C9ACF708BA3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0B7ABF4-F4CE-7747-995D-ADC825C3F4A9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C8BDA53-A3CF-CD4E-BBAF-9EDBAF21C1C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1D6009F-C9D4-DB42-90A2-988D68F1FFF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89C8FC-77F3-D045-A88B-B4FCBA9F173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BBACA01-CAA9-4147-B59D-8FD2D35F90BE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877B54B-F152-6C46-9FB5-1278832F4FDA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A27C712-A89A-1D4B-8F45-BAD9BD53D1D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8FABDF27-ECAE-604A-9E9A-DA9434304A9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18C98AE-78D3-9948-ADA9-E422CCDA6738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14B7AB1-3C60-7243-80AF-1143298FCF0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CA9A25B-3DB7-6C43-9DAB-F9374407E32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6D5F953-ED5B-7A40-A002-5D241E705C3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81637550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nsi 1 B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87122B99-D2F2-894A-B4D1-5C9ACF708BA3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72C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0B7ABF4-F4CE-7747-995D-ADC825C3F4A9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C8BDA53-A3CF-CD4E-BBAF-9EDBAF21C1C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1D6009F-C9D4-DB42-90A2-988D68F1FFF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89C8FC-77F3-D045-A88B-B4FCBA9F173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BBACA01-CAA9-4147-B59D-8FD2D35F90BE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877B54B-F152-6C46-9FB5-1278832F4FDA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A27C712-A89A-1D4B-8F45-BAD9BD53D1D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8FABDF27-ECAE-604A-9E9A-DA9434304A9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18C98AE-78D3-9948-ADA9-E422CCDA6738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14B7AB1-3C60-7243-80AF-1143298FCF0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CA9A25B-3DB7-6C43-9DAB-F9374407E32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6D5F953-ED5B-7A40-A002-5D241E705C3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33961880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59CE684-3445-A349-B408-FC0F9AE63151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1484978791 h 8063"/>
              <a:gd name="T2" fmla="*/ 585216000 w 25400"/>
              <a:gd name="T3" fmla="*/ 1874942780 h 8063"/>
              <a:gd name="T4" fmla="*/ 1170432000 w 25400"/>
              <a:gd name="T5" fmla="*/ 1484978791 h 8063"/>
              <a:gd name="T6" fmla="*/ 1755648000 w 25400"/>
              <a:gd name="T7" fmla="*/ 1874942780 h 8063"/>
              <a:gd name="T8" fmla="*/ 2147483646 w 25400"/>
              <a:gd name="T9" fmla="*/ 1484978791 h 8063"/>
              <a:gd name="T10" fmla="*/ 2147483646 w 25400"/>
              <a:gd name="T11" fmla="*/ 1874942780 h 8063"/>
              <a:gd name="T12" fmla="*/ 2147483646 w 25400"/>
              <a:gd name="T13" fmla="*/ 1484978791 h 8063"/>
              <a:gd name="T14" fmla="*/ 2147483646 w 25400"/>
              <a:gd name="T15" fmla="*/ 1874942780 h 8063"/>
              <a:gd name="T16" fmla="*/ 2147483646 w 25400"/>
              <a:gd name="T17" fmla="*/ 1484978791 h 8063"/>
              <a:gd name="T18" fmla="*/ 2147483646 w 25400"/>
              <a:gd name="T19" fmla="*/ 1874942780 h 8063"/>
              <a:gd name="T20" fmla="*/ 2147483646 w 25400"/>
              <a:gd name="T21" fmla="*/ 1484978791 h 8063"/>
              <a:gd name="T22" fmla="*/ 2147483646 w 25400"/>
              <a:gd name="T23" fmla="*/ 0 h 8063"/>
              <a:gd name="T24" fmla="*/ 0 w 25400"/>
              <a:gd name="T25" fmla="*/ 0 h 8063"/>
              <a:gd name="T26" fmla="*/ 0 w 25400"/>
              <a:gd name="T27" fmla="*/ 1484978791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B594D053-CAA3-124B-A248-54FBD5431818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62D8D1-F988-AB42-AE97-EDCC14FEFC1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F966D78-CF6D-FF43-BCD7-EAA6D494185B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5B2A524-6334-374C-8276-83D79F0B5D0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C029C37-5399-4B48-994F-458C2441829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89DDBED-8774-EF4F-9AE1-BBF695CC721A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657B50-C9AE-0A47-8640-59D91CF79090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0047D908-052E-564A-93D9-C0C4528AC24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A9A8A33F-4A4D-1240-A7F0-475CCA170D1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8FA1113-518E-B047-9036-64AE92D188F0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56C1108-E32D-0C41-9E13-B37E2649275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E4359BCE-FAB3-3B4F-A83F-565FB676406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4799506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5FF2C10D-31F1-D542-99F4-7BE1672E513B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2147483646 h 11590"/>
              <a:gd name="T2" fmla="*/ 585349832 w 25400"/>
              <a:gd name="T3" fmla="*/ 2147483646 h 11590"/>
              <a:gd name="T4" fmla="*/ 1170699663 w 25400"/>
              <a:gd name="T5" fmla="*/ 2147483646 h 11590"/>
              <a:gd name="T6" fmla="*/ 1756049495 w 25400"/>
              <a:gd name="T7" fmla="*/ 2147483646 h 11590"/>
              <a:gd name="T8" fmla="*/ 2147483646 w 25400"/>
              <a:gd name="T9" fmla="*/ 2147483646 h 11590"/>
              <a:gd name="T10" fmla="*/ 2147483646 w 25400"/>
              <a:gd name="T11" fmla="*/ 2147483646 h 11590"/>
              <a:gd name="T12" fmla="*/ 2147483646 w 25400"/>
              <a:gd name="T13" fmla="*/ 2147483646 h 11590"/>
              <a:gd name="T14" fmla="*/ 2147483646 w 25400"/>
              <a:gd name="T15" fmla="*/ 2147483646 h 11590"/>
              <a:gd name="T16" fmla="*/ 2147483646 w 25400"/>
              <a:gd name="T17" fmla="*/ 2147483646 h 11590"/>
              <a:gd name="T18" fmla="*/ 2147483646 w 25400"/>
              <a:gd name="T19" fmla="*/ 2147483646 h 11590"/>
              <a:gd name="T20" fmla="*/ 2147483646 w 25400"/>
              <a:gd name="T21" fmla="*/ 2147483646 h 11590"/>
              <a:gd name="T22" fmla="*/ 2147483646 w 25400"/>
              <a:gd name="T23" fmla="*/ 0 h 11590"/>
              <a:gd name="T24" fmla="*/ 0 w 25400"/>
              <a:gd name="T25" fmla="*/ 0 h 11590"/>
              <a:gd name="T26" fmla="*/ 0 w 25400"/>
              <a:gd name="T27" fmla="*/ 2147483646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D5FEE065-3F10-954A-ABFB-61294995B07C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945AFA-F801-6949-93D4-3F160857295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AD21A0D-E4BB-4649-9920-AC11107EAE2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A8CC55-ABE2-1D49-BC87-AA690312423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5D06264-F627-DB41-9606-ED26FA869838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2E2E5A7-A94A-8047-89DF-BD90D52F827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F579C93-C027-454D-93D6-7E65EFD08410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E089B2B3-B52D-7F44-8123-CBA1EC8B704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E30173E-DEB1-2546-90E9-857A773BFD7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5DCE0D3C-F9C2-B046-BC36-175C5A3BC6C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9EE4E09-1121-4C47-94E7-8858474E8A0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C56BE14-7FF0-6949-8FF3-87D4A7C643C0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690769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5572461"/>
          </a:xfrm>
          <a:custGeom>
            <a:avLst/>
            <a:gdLst>
              <a:gd name="T0" fmla="*/ 0 w 25400"/>
              <a:gd name="T1" fmla="*/ 9914 h 11590"/>
              <a:gd name="T2" fmla="*/ 2540 w 25400"/>
              <a:gd name="T3" fmla="*/ 11590 h 11590"/>
              <a:gd name="T4" fmla="*/ 5080 w 25400"/>
              <a:gd name="T5" fmla="*/ 9914 h 11590"/>
              <a:gd name="T6" fmla="*/ 7620 w 25400"/>
              <a:gd name="T7" fmla="*/ 11590 h 11590"/>
              <a:gd name="T8" fmla="*/ 10160 w 25400"/>
              <a:gd name="T9" fmla="*/ 9914 h 11590"/>
              <a:gd name="T10" fmla="*/ 12700 w 25400"/>
              <a:gd name="T11" fmla="*/ 11590 h 11590"/>
              <a:gd name="T12" fmla="*/ 15240 w 25400"/>
              <a:gd name="T13" fmla="*/ 9914 h 11590"/>
              <a:gd name="T14" fmla="*/ 17780 w 25400"/>
              <a:gd name="T15" fmla="*/ 11590 h 11590"/>
              <a:gd name="T16" fmla="*/ 20320 w 25400"/>
              <a:gd name="T17" fmla="*/ 9914 h 11590"/>
              <a:gd name="T18" fmla="*/ 22860 w 25400"/>
              <a:gd name="T19" fmla="*/ 11590 h 11590"/>
              <a:gd name="T20" fmla="*/ 25400 w 25400"/>
              <a:gd name="T21" fmla="*/ 9914 h 11590"/>
              <a:gd name="T22" fmla="*/ 25400 w 25400"/>
              <a:gd name="T23" fmla="*/ 0 h 11590"/>
              <a:gd name="T24" fmla="*/ 0 w 25400"/>
              <a:gd name="T25" fmla="*/ 0 h 11590"/>
              <a:gd name="T26" fmla="*/ 0 w 25400"/>
              <a:gd name="T27" fmla="*/ 9914 h 1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1D46BA6-8D44-F744-B23E-F6ACB844B889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2147483646 w 15203"/>
              <a:gd name="T1" fmla="*/ 2147483646 h 14300"/>
              <a:gd name="T2" fmla="*/ 2147483646 w 15203"/>
              <a:gd name="T3" fmla="*/ 2147483646 h 14300"/>
              <a:gd name="T4" fmla="*/ 2147483646 w 15203"/>
              <a:gd name="T5" fmla="*/ 2147483646 h 14300"/>
              <a:gd name="T6" fmla="*/ 2147483646 w 15203"/>
              <a:gd name="T7" fmla="*/ 2052956687 h 14300"/>
              <a:gd name="T8" fmla="*/ 2147483646 w 15203"/>
              <a:gd name="T9" fmla="*/ 1640111322 h 14300"/>
              <a:gd name="T10" fmla="*/ 2147483646 w 15203"/>
              <a:gd name="T11" fmla="*/ 1227036237 h 14300"/>
              <a:gd name="T12" fmla="*/ 2147483646 w 15203"/>
              <a:gd name="T13" fmla="*/ 814190872 h 14300"/>
              <a:gd name="T14" fmla="*/ 2147483646 w 15203"/>
              <a:gd name="T15" fmla="*/ 401115308 h 14300"/>
              <a:gd name="T16" fmla="*/ 2147483646 w 15203"/>
              <a:gd name="T17" fmla="*/ 0 h 14300"/>
              <a:gd name="T18" fmla="*/ 0 w 15203"/>
              <a:gd name="T19" fmla="*/ 0 h 14300"/>
              <a:gd name="T20" fmla="*/ 0 w 15203"/>
              <a:gd name="T21" fmla="*/ 752321641 h 14300"/>
              <a:gd name="T22" fmla="*/ 0 w 15203"/>
              <a:gd name="T23" fmla="*/ 2147483646 h 14300"/>
              <a:gd name="T24" fmla="*/ 2147483646 w 15203"/>
              <a:gd name="T25" fmla="*/ 2147483646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746EC615-8869-C048-AFD2-42659EDC0EDE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C11F2A5-AB13-9C4A-B324-C4088DAB512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340D4D-0E91-C445-94D3-4DF57649DA0A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C4B2FE-29AF-D74E-AD56-5A45B16288D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8EFDA48-35D0-804E-A0F4-96FE2A603BB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51DA428-90FF-294A-9191-FDE39D06D96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BB5F349-7B6E-4C41-9A7B-04E2841D202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2E42CAD-9720-2948-AA7D-0C6EBEDF2B8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C992A6D-2926-BD4F-95C5-49D7C0276A9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AFE7D9D-6BB9-9F43-B2F0-334A39FE09FA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8FA5A8D-7D49-DB40-95D6-BFBEAE5B06D7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4BCB445-C549-3B4B-AE1D-8E280F7BF41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43435561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A9B10385-00DD-9642-8346-B2AA4BAFBED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2147483646 h 14300"/>
              <a:gd name="T4" fmla="*/ 2147483646 w 20142"/>
              <a:gd name="T5" fmla="*/ 2147483646 h 14300"/>
              <a:gd name="T6" fmla="*/ 2147483646 w 20142"/>
              <a:gd name="T7" fmla="*/ 2147483646 h 14300"/>
              <a:gd name="T8" fmla="*/ 2147483646 w 20142"/>
              <a:gd name="T9" fmla="*/ 2147483646 h 14300"/>
              <a:gd name="T10" fmla="*/ 2147483646 w 20142"/>
              <a:gd name="T11" fmla="*/ 2052956687 h 14300"/>
              <a:gd name="T12" fmla="*/ 2147483646 w 20142"/>
              <a:gd name="T13" fmla="*/ 1640111322 h 14300"/>
              <a:gd name="T14" fmla="*/ 2147483646 w 20142"/>
              <a:gd name="T15" fmla="*/ 1227036237 h 14300"/>
              <a:gd name="T16" fmla="*/ 2147483646 w 20142"/>
              <a:gd name="T17" fmla="*/ 814190872 h 14300"/>
              <a:gd name="T18" fmla="*/ 2147483646 w 20142"/>
              <a:gd name="T19" fmla="*/ 401115308 h 14300"/>
              <a:gd name="T20" fmla="*/ 2147483646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0072C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5DCBAF33-79C3-4B47-9E29-4140ADB3D130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9E6CA55-91D7-154A-B5AA-32F15989FD3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EC1024F-C101-5943-9EB0-13F04008BEF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4DFE52-7D46-4047-9456-96F20EB076F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25F7EAC-3B69-2F46-9AEC-01729B802AE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79870DD-59D8-1740-8CD2-5D517F60867A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AB70703-C760-444C-9E4F-C5131AB358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C7BF081C-E930-AA46-9C33-6D13AD9479E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7054B52-A3CA-2743-A7D2-A5C3A39F9719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42FCFED9-7763-5140-9E09-2458FEC969E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CD8F0CB-CBAA-EB4E-8763-E8115495842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8012AEAE-C37A-BF48-ABD8-A57FAA06B9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92546819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nsi 3 B">
    <p:bg>
      <p:bgPr>
        <a:solidFill>
          <a:srgbClr val="DED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A9B10385-00DD-9642-8346-B2AA4BAFBED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2147483646 h 14300"/>
              <a:gd name="T4" fmla="*/ 2147483646 w 20142"/>
              <a:gd name="T5" fmla="*/ 2147483646 h 14300"/>
              <a:gd name="T6" fmla="*/ 2147483646 w 20142"/>
              <a:gd name="T7" fmla="*/ 2147483646 h 14300"/>
              <a:gd name="T8" fmla="*/ 2147483646 w 20142"/>
              <a:gd name="T9" fmla="*/ 2147483646 h 14300"/>
              <a:gd name="T10" fmla="*/ 2147483646 w 20142"/>
              <a:gd name="T11" fmla="*/ 2052956687 h 14300"/>
              <a:gd name="T12" fmla="*/ 2147483646 w 20142"/>
              <a:gd name="T13" fmla="*/ 1640111322 h 14300"/>
              <a:gd name="T14" fmla="*/ 2147483646 w 20142"/>
              <a:gd name="T15" fmla="*/ 1227036237 h 14300"/>
              <a:gd name="T16" fmla="*/ 2147483646 w 20142"/>
              <a:gd name="T17" fmla="*/ 814190872 h 14300"/>
              <a:gd name="T18" fmla="*/ 2147483646 w 20142"/>
              <a:gd name="T19" fmla="*/ 401115308 h 14300"/>
              <a:gd name="T20" fmla="*/ 2147483646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5DCBAF33-79C3-4B47-9E29-4140ADB3D130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9E6CA55-91D7-154A-B5AA-32F15989FD3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EC1024F-C101-5943-9EB0-13F04008BEF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4DFE52-7D46-4047-9456-96F20EB076F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25F7EAC-3B69-2F46-9AEC-01729B802AE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79870DD-59D8-1740-8CD2-5D517F60867A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AB70703-C760-444C-9E4F-C5131AB358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C7BF081C-E930-AA46-9C33-6D13AD9479E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7054B52-A3CA-2743-A7D2-A5C3A39F9719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42FCFED9-7763-5140-9E09-2458FEC969E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CD8F0CB-CBAA-EB4E-8763-E8115495842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8012AEAE-C37A-BF48-ABD8-A57FAA06B9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94913678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344C58AA-C39D-A64D-AB6B-A4CA0DF101EA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2147483646 h 14293"/>
              <a:gd name="T2" fmla="*/ 1306865788 w 20470"/>
              <a:gd name="T3" fmla="*/ 2147483646 h 14293"/>
              <a:gd name="T4" fmla="*/ 1219956061 w 20470"/>
              <a:gd name="T5" fmla="*/ 2147483646 h 14293"/>
              <a:gd name="T6" fmla="*/ 1258122439 w 20470"/>
              <a:gd name="T7" fmla="*/ 2147483646 h 14293"/>
              <a:gd name="T8" fmla="*/ 1458842727 w 20470"/>
              <a:gd name="T9" fmla="*/ 2147483646 h 14293"/>
              <a:gd name="T10" fmla="*/ 1820277056 w 20470"/>
              <a:gd name="T11" fmla="*/ 2147483646 h 14293"/>
              <a:gd name="T12" fmla="*/ 2012030559 w 20470"/>
              <a:gd name="T13" fmla="*/ 2147483646 h 14293"/>
              <a:gd name="T14" fmla="*/ 2051117111 w 20470"/>
              <a:gd name="T15" fmla="*/ 2147483646 h 14293"/>
              <a:gd name="T16" fmla="*/ 1877067495 w 20470"/>
              <a:gd name="T17" fmla="*/ 2147483646 h 14293"/>
              <a:gd name="T18" fmla="*/ 1915234352 w 20470"/>
              <a:gd name="T19" fmla="*/ 2147483646 h 14293"/>
              <a:gd name="T20" fmla="*/ 2115954161 w 20470"/>
              <a:gd name="T21" fmla="*/ 2147483646 h 14293"/>
              <a:gd name="T22" fmla="*/ 2147483646 w 20470"/>
              <a:gd name="T23" fmla="*/ 2147483646 h 14293"/>
              <a:gd name="T24" fmla="*/ 2147483646 w 20470"/>
              <a:gd name="T25" fmla="*/ 2147483646 h 14293"/>
              <a:gd name="T26" fmla="*/ 2147483646 w 20470"/>
              <a:gd name="T27" fmla="*/ 2147483646 h 14293"/>
              <a:gd name="T28" fmla="*/ 2147483646 w 20470"/>
              <a:gd name="T29" fmla="*/ 1795967359 h 14293"/>
              <a:gd name="T30" fmla="*/ 2147483646 w 20470"/>
              <a:gd name="T31" fmla="*/ 1594752977 h 14293"/>
              <a:gd name="T32" fmla="*/ 2147483646 w 20470"/>
              <a:gd name="T33" fmla="*/ 1556766000 h 14293"/>
              <a:gd name="T34" fmla="*/ 2147483646 w 20470"/>
              <a:gd name="T35" fmla="*/ 1734037599 h 14293"/>
              <a:gd name="T36" fmla="*/ 2147483646 w 20470"/>
              <a:gd name="T37" fmla="*/ 1693748468 h 14293"/>
              <a:gd name="T38" fmla="*/ 2147483646 w 20470"/>
              <a:gd name="T39" fmla="*/ 1496447460 h 14293"/>
              <a:gd name="T40" fmla="*/ 2147483646 w 20470"/>
              <a:gd name="T41" fmla="*/ 1139141965 h 14293"/>
              <a:gd name="T42" fmla="*/ 2147483646 w 20470"/>
              <a:gd name="T43" fmla="*/ 938157415 h 14293"/>
              <a:gd name="T44" fmla="*/ 2147483646 w 20470"/>
              <a:gd name="T45" fmla="*/ 900170918 h 14293"/>
              <a:gd name="T46" fmla="*/ 2147483646 w 20470"/>
              <a:gd name="T47" fmla="*/ 1076521271 h 14293"/>
              <a:gd name="T48" fmla="*/ 2147483646 w 20470"/>
              <a:gd name="T49" fmla="*/ 1035771998 h 14293"/>
              <a:gd name="T50" fmla="*/ 2147483646 w 20470"/>
              <a:gd name="T51" fmla="*/ 838470989 h 14293"/>
              <a:gd name="T52" fmla="*/ 2147483646 w 20470"/>
              <a:gd name="T53" fmla="*/ 481165494 h 14293"/>
              <a:gd name="T54" fmla="*/ 2147483646 w 20470"/>
              <a:gd name="T55" fmla="*/ 280180944 h 14293"/>
              <a:gd name="T56" fmla="*/ 2147483646 w 20470"/>
              <a:gd name="T57" fmla="*/ 241964135 h 14293"/>
              <a:gd name="T58" fmla="*/ 2147483646 w 20470"/>
              <a:gd name="T59" fmla="*/ 418544800 h 14293"/>
              <a:gd name="T60" fmla="*/ 2147483646 w 20470"/>
              <a:gd name="T61" fmla="*/ 377334904 h 14293"/>
              <a:gd name="T62" fmla="*/ 2147483646 w 20470"/>
              <a:gd name="T63" fmla="*/ 180264207 h 14293"/>
              <a:gd name="T64" fmla="*/ 2147483646 w 20470"/>
              <a:gd name="T65" fmla="*/ 0 h 14293"/>
              <a:gd name="T66" fmla="*/ 0 w 20470"/>
              <a:gd name="T67" fmla="*/ 0 h 14293"/>
              <a:gd name="T68" fmla="*/ 0 w 20470"/>
              <a:gd name="T69" fmla="*/ 2147483646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30BC116C-DB35-864F-A296-ECDA07DD2F6A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A7868B-DA2D-8E4A-9C1E-3A0DA5894D5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329AA32-AAB1-7344-9431-83C27CF50DA9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D3F623-C7DB-6C4E-BFAD-977669CF2C6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1095517-A734-8146-B4DC-56E869B1028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6FB6D5-362A-E440-9F9D-A96E01F77100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D44FF57-F4AD-A24A-8C1C-B7A314E9FC96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25AFB1E-83C5-BA4F-B311-FE162D2697E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9230292-E9D3-3F45-9975-1C1929B3A79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F549973-0A03-6C47-A155-5F221C0025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69AE071E-372C-E34E-89A0-E62EAB8F4AA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5217F42A-544F-DD4B-BD07-29585450709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89107162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D79E88CE-5C2D-5D40-B38F-2E881AF0DDB0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2147483646 h 14293"/>
              <a:gd name="T2" fmla="*/ 2147483646 w 25400"/>
              <a:gd name="T3" fmla="*/ 2147483646 h 14293"/>
              <a:gd name="T4" fmla="*/ 2147483646 w 25400"/>
              <a:gd name="T5" fmla="*/ 2147483646 h 14293"/>
              <a:gd name="T6" fmla="*/ 2147483646 w 25400"/>
              <a:gd name="T7" fmla="*/ 2147483646 h 14293"/>
              <a:gd name="T8" fmla="*/ 2147483646 w 25400"/>
              <a:gd name="T9" fmla="*/ 2147483646 h 14293"/>
              <a:gd name="T10" fmla="*/ 2147483646 w 25400"/>
              <a:gd name="T11" fmla="*/ 2147483646 h 14293"/>
              <a:gd name="T12" fmla="*/ 2147483646 w 25400"/>
              <a:gd name="T13" fmla="*/ 2147483646 h 14293"/>
              <a:gd name="T14" fmla="*/ 2147483646 w 25400"/>
              <a:gd name="T15" fmla="*/ 2147483646 h 14293"/>
              <a:gd name="T16" fmla="*/ 2147483646 w 25400"/>
              <a:gd name="T17" fmla="*/ 2147483646 h 14293"/>
              <a:gd name="T18" fmla="*/ 2147483646 w 25400"/>
              <a:gd name="T19" fmla="*/ 2147483646 h 14293"/>
              <a:gd name="T20" fmla="*/ 2147483646 w 25400"/>
              <a:gd name="T21" fmla="*/ 2147483646 h 14293"/>
              <a:gd name="T22" fmla="*/ 2147483646 w 25400"/>
              <a:gd name="T23" fmla="*/ 2147483646 h 14293"/>
              <a:gd name="T24" fmla="*/ 2147483646 w 25400"/>
              <a:gd name="T25" fmla="*/ 2147483646 h 14293"/>
              <a:gd name="T26" fmla="*/ 2147483646 w 25400"/>
              <a:gd name="T27" fmla="*/ 2147483646 h 14293"/>
              <a:gd name="T28" fmla="*/ 2147483646 w 25400"/>
              <a:gd name="T29" fmla="*/ 1795967359 h 14293"/>
              <a:gd name="T30" fmla="*/ 2147483646 w 25400"/>
              <a:gd name="T31" fmla="*/ 1594752977 h 14293"/>
              <a:gd name="T32" fmla="*/ 2147483646 w 25400"/>
              <a:gd name="T33" fmla="*/ 1556766000 h 14293"/>
              <a:gd name="T34" fmla="*/ 2147483646 w 25400"/>
              <a:gd name="T35" fmla="*/ 1734037599 h 14293"/>
              <a:gd name="T36" fmla="*/ 2147483646 w 25400"/>
              <a:gd name="T37" fmla="*/ 1693748468 h 14293"/>
              <a:gd name="T38" fmla="*/ 2147483646 w 25400"/>
              <a:gd name="T39" fmla="*/ 1496447460 h 14293"/>
              <a:gd name="T40" fmla="*/ 2147483646 w 25400"/>
              <a:gd name="T41" fmla="*/ 1139141965 h 14293"/>
              <a:gd name="T42" fmla="*/ 2147483646 w 25400"/>
              <a:gd name="T43" fmla="*/ 938157415 h 14293"/>
              <a:gd name="T44" fmla="*/ 2147483646 w 25400"/>
              <a:gd name="T45" fmla="*/ 900170918 h 14293"/>
              <a:gd name="T46" fmla="*/ 2147483646 w 25400"/>
              <a:gd name="T47" fmla="*/ 1076521271 h 14293"/>
              <a:gd name="T48" fmla="*/ 2147483646 w 25400"/>
              <a:gd name="T49" fmla="*/ 1035771998 h 14293"/>
              <a:gd name="T50" fmla="*/ 2147483646 w 25400"/>
              <a:gd name="T51" fmla="*/ 838470989 h 14293"/>
              <a:gd name="T52" fmla="*/ 2147483646 w 25400"/>
              <a:gd name="T53" fmla="*/ 481165494 h 14293"/>
              <a:gd name="T54" fmla="*/ 2147483646 w 25400"/>
              <a:gd name="T55" fmla="*/ 280180944 h 14293"/>
              <a:gd name="T56" fmla="*/ 2147483646 w 25400"/>
              <a:gd name="T57" fmla="*/ 241964135 h 14293"/>
              <a:gd name="T58" fmla="*/ 2147483646 w 25400"/>
              <a:gd name="T59" fmla="*/ 418544800 h 14293"/>
              <a:gd name="T60" fmla="*/ 2147483646 w 25400"/>
              <a:gd name="T61" fmla="*/ 422919276 h 14293"/>
              <a:gd name="T62" fmla="*/ 2147483646 w 25400"/>
              <a:gd name="T63" fmla="*/ 0 h 14293"/>
              <a:gd name="T64" fmla="*/ 0 w 25400"/>
              <a:gd name="T65" fmla="*/ 0 h 14293"/>
              <a:gd name="T66" fmla="*/ 0 w 25400"/>
              <a:gd name="T67" fmla="*/ 2147483646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0072C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F450C314-EA30-294C-BDDD-08E4DE67707A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FC9AC34-EE00-E148-ADBD-E2C7B77C3A7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541FB03-9B5A-AE49-B4E9-1C34EA31178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C0001F-9B8C-0B4E-826C-92A6D281856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5B6C218-0517-4E41-A6B3-42477FCACF8B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22B84E5-1653-4F4B-B9FB-C2F06B75AD5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241D0BD-D7E4-484D-AF81-0D63206CB97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FE67444-0C9B-DE4A-8D8A-2E5383C7A58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3F5229B-0E09-3845-BDF1-7BB3A35A5049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F2978FF-C672-3E42-8C4A-45188396F29A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84C92B86-A9D3-D94B-A9C6-C50897818E7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0646021-13D2-7D45-85D3-4F63C854B150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05012936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nsi 4 B">
    <p:bg>
      <p:bgPr>
        <a:solidFill>
          <a:srgbClr val="DED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D79E88CE-5C2D-5D40-B38F-2E881AF0DDB0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2147483646 h 14293"/>
              <a:gd name="T2" fmla="*/ 2147483646 w 25400"/>
              <a:gd name="T3" fmla="*/ 2147483646 h 14293"/>
              <a:gd name="T4" fmla="*/ 2147483646 w 25400"/>
              <a:gd name="T5" fmla="*/ 2147483646 h 14293"/>
              <a:gd name="T6" fmla="*/ 2147483646 w 25400"/>
              <a:gd name="T7" fmla="*/ 2147483646 h 14293"/>
              <a:gd name="T8" fmla="*/ 2147483646 w 25400"/>
              <a:gd name="T9" fmla="*/ 2147483646 h 14293"/>
              <a:gd name="T10" fmla="*/ 2147483646 w 25400"/>
              <a:gd name="T11" fmla="*/ 2147483646 h 14293"/>
              <a:gd name="T12" fmla="*/ 2147483646 w 25400"/>
              <a:gd name="T13" fmla="*/ 2147483646 h 14293"/>
              <a:gd name="T14" fmla="*/ 2147483646 w 25400"/>
              <a:gd name="T15" fmla="*/ 2147483646 h 14293"/>
              <a:gd name="T16" fmla="*/ 2147483646 w 25400"/>
              <a:gd name="T17" fmla="*/ 2147483646 h 14293"/>
              <a:gd name="T18" fmla="*/ 2147483646 w 25400"/>
              <a:gd name="T19" fmla="*/ 2147483646 h 14293"/>
              <a:gd name="T20" fmla="*/ 2147483646 w 25400"/>
              <a:gd name="T21" fmla="*/ 2147483646 h 14293"/>
              <a:gd name="T22" fmla="*/ 2147483646 w 25400"/>
              <a:gd name="T23" fmla="*/ 2147483646 h 14293"/>
              <a:gd name="T24" fmla="*/ 2147483646 w 25400"/>
              <a:gd name="T25" fmla="*/ 2147483646 h 14293"/>
              <a:gd name="T26" fmla="*/ 2147483646 w 25400"/>
              <a:gd name="T27" fmla="*/ 2147483646 h 14293"/>
              <a:gd name="T28" fmla="*/ 2147483646 w 25400"/>
              <a:gd name="T29" fmla="*/ 1795967359 h 14293"/>
              <a:gd name="T30" fmla="*/ 2147483646 w 25400"/>
              <a:gd name="T31" fmla="*/ 1594752977 h 14293"/>
              <a:gd name="T32" fmla="*/ 2147483646 w 25400"/>
              <a:gd name="T33" fmla="*/ 1556766000 h 14293"/>
              <a:gd name="T34" fmla="*/ 2147483646 w 25400"/>
              <a:gd name="T35" fmla="*/ 1734037599 h 14293"/>
              <a:gd name="T36" fmla="*/ 2147483646 w 25400"/>
              <a:gd name="T37" fmla="*/ 1693748468 h 14293"/>
              <a:gd name="T38" fmla="*/ 2147483646 w 25400"/>
              <a:gd name="T39" fmla="*/ 1496447460 h 14293"/>
              <a:gd name="T40" fmla="*/ 2147483646 w 25400"/>
              <a:gd name="T41" fmla="*/ 1139141965 h 14293"/>
              <a:gd name="T42" fmla="*/ 2147483646 w 25400"/>
              <a:gd name="T43" fmla="*/ 938157415 h 14293"/>
              <a:gd name="T44" fmla="*/ 2147483646 w 25400"/>
              <a:gd name="T45" fmla="*/ 900170918 h 14293"/>
              <a:gd name="T46" fmla="*/ 2147483646 w 25400"/>
              <a:gd name="T47" fmla="*/ 1076521271 h 14293"/>
              <a:gd name="T48" fmla="*/ 2147483646 w 25400"/>
              <a:gd name="T49" fmla="*/ 1035771998 h 14293"/>
              <a:gd name="T50" fmla="*/ 2147483646 w 25400"/>
              <a:gd name="T51" fmla="*/ 838470989 h 14293"/>
              <a:gd name="T52" fmla="*/ 2147483646 w 25400"/>
              <a:gd name="T53" fmla="*/ 481165494 h 14293"/>
              <a:gd name="T54" fmla="*/ 2147483646 w 25400"/>
              <a:gd name="T55" fmla="*/ 280180944 h 14293"/>
              <a:gd name="T56" fmla="*/ 2147483646 w 25400"/>
              <a:gd name="T57" fmla="*/ 241964135 h 14293"/>
              <a:gd name="T58" fmla="*/ 2147483646 w 25400"/>
              <a:gd name="T59" fmla="*/ 418544800 h 14293"/>
              <a:gd name="T60" fmla="*/ 2147483646 w 25400"/>
              <a:gd name="T61" fmla="*/ 422919276 h 14293"/>
              <a:gd name="T62" fmla="*/ 2147483646 w 25400"/>
              <a:gd name="T63" fmla="*/ 0 h 14293"/>
              <a:gd name="T64" fmla="*/ 0 w 25400"/>
              <a:gd name="T65" fmla="*/ 0 h 14293"/>
              <a:gd name="T66" fmla="*/ 0 w 25400"/>
              <a:gd name="T67" fmla="*/ 2147483646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F450C314-EA30-294C-BDDD-08E4DE67707A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FC9AC34-EE00-E148-ADBD-E2C7B77C3A7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541FB03-9B5A-AE49-B4E9-1C34EA31178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C0001F-9B8C-0B4E-826C-92A6D281856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5B6C218-0517-4E41-A6B3-42477FCACF8B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22B84E5-1653-4F4B-B9FB-C2F06B75AD5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241D0BD-D7E4-484D-AF81-0D63206CB97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FE67444-0C9B-DE4A-8D8A-2E5383C7A58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3F5229B-0E09-3845-BDF1-7BB3A35A5049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F2978FF-C672-3E42-8C4A-45188396F29A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84C92B86-A9D3-D94B-A9C6-C50897818E7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0646021-13D2-7D45-85D3-4F63C854B150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166471460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36AE19B-25D0-9741-AFD3-331AA5CDD2C7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6240358 w 20233"/>
              <a:gd name="T1" fmla="*/ 3005491 h 14300"/>
              <a:gd name="T2" fmla="*/ 6240358 w 20233"/>
              <a:gd name="T3" fmla="*/ 2147483646 h 14300"/>
              <a:gd name="T4" fmla="*/ 1735565616 w 20233"/>
              <a:gd name="T5" fmla="*/ 2147483646 h 14300"/>
              <a:gd name="T6" fmla="*/ 1734641172 w 20233"/>
              <a:gd name="T7" fmla="*/ 2147483646 h 14300"/>
              <a:gd name="T8" fmla="*/ 2147483646 w 20233"/>
              <a:gd name="T9" fmla="*/ 2147483646 h 14300"/>
              <a:gd name="T10" fmla="*/ 2147483646 w 20233"/>
              <a:gd name="T11" fmla="*/ 2147483646 h 14300"/>
              <a:gd name="T12" fmla="*/ 2147483646 w 20233"/>
              <a:gd name="T13" fmla="*/ 2147483646 h 14300"/>
              <a:gd name="T14" fmla="*/ 2147483646 w 20233"/>
              <a:gd name="T15" fmla="*/ 2100345285 h 14300"/>
              <a:gd name="T16" fmla="*/ 2147483646 w 20233"/>
              <a:gd name="T17" fmla="*/ 2101501132 h 14300"/>
              <a:gd name="T18" fmla="*/ 2147483646 w 20233"/>
              <a:gd name="T19" fmla="*/ 1680044867 h 14300"/>
              <a:gd name="T20" fmla="*/ 2147483646 w 20233"/>
              <a:gd name="T21" fmla="*/ 1681200714 h 14300"/>
              <a:gd name="T22" fmla="*/ 2147483646 w 20233"/>
              <a:gd name="T23" fmla="*/ 1259975713 h 14300"/>
              <a:gd name="T24" fmla="*/ 2147483646 w 20233"/>
              <a:gd name="T25" fmla="*/ 1261132041 h 14300"/>
              <a:gd name="T26" fmla="*/ 2147483646 w 20233"/>
              <a:gd name="T27" fmla="*/ 839675775 h 14300"/>
              <a:gd name="T28" fmla="*/ 2147483646 w 20233"/>
              <a:gd name="T29" fmla="*/ 840831622 h 14300"/>
              <a:gd name="T30" fmla="*/ 2147483646 w 20233"/>
              <a:gd name="T31" fmla="*/ 419606622 h 14300"/>
              <a:gd name="T32" fmla="*/ 2147483646 w 20233"/>
              <a:gd name="T33" fmla="*/ 420762469 h 14300"/>
              <a:gd name="T34" fmla="*/ 2147483646 w 20233"/>
              <a:gd name="T35" fmla="*/ 0 h 14300"/>
              <a:gd name="T36" fmla="*/ 6240358 w 20233"/>
              <a:gd name="T37" fmla="*/ 300549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CE39D50-F156-114C-9946-3F910BCFADD2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2728A40-9FD6-954F-92ED-ED2E35B1374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321139C-514A-FB43-9C17-CBC1BDAA8569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0F4833-3C5F-2C42-870B-A4CBC4DAAE5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9C706DE-5CAE-894F-B66F-88570DD032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693DAD1-738C-6447-8010-24BDB53A190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3A78055-D6BD-FC42-9655-859D683050D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F77D7FD9-5F47-5040-9BFE-024C58A33A6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83C2B4E-5EEB-C148-8E70-333332A634E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431C8AA-147B-C84A-8F8E-B8D143A399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A5267E47-8E18-F747-B92C-C7EFDB159A6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F597E80B-34A9-784B-8C60-4D4A13DBE52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468879444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61CB7F88-77C4-C240-9BD5-E6F8DE573B3E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147483646 h 14300"/>
              <a:gd name="T12" fmla="*/ 2147483646 w 25400"/>
              <a:gd name="T13" fmla="*/ 2147483646 h 14300"/>
              <a:gd name="T14" fmla="*/ 2147483646 w 25400"/>
              <a:gd name="T15" fmla="*/ 2089526133 h 14300"/>
              <a:gd name="T16" fmla="*/ 2147483646 w 25400"/>
              <a:gd name="T17" fmla="*/ 2090676167 h 14300"/>
              <a:gd name="T18" fmla="*/ 2147483646 w 25400"/>
              <a:gd name="T19" fmla="*/ 1671390996 h 14300"/>
              <a:gd name="T20" fmla="*/ 2147483646 w 25400"/>
              <a:gd name="T21" fmla="*/ 1672541030 h 14300"/>
              <a:gd name="T22" fmla="*/ 2147483646 w 25400"/>
              <a:gd name="T23" fmla="*/ 1253485577 h 14300"/>
              <a:gd name="T24" fmla="*/ 2147483646 w 25400"/>
              <a:gd name="T25" fmla="*/ 1254635611 h 14300"/>
              <a:gd name="T26" fmla="*/ 2147483646 w 25400"/>
              <a:gd name="T27" fmla="*/ 835350440 h 14300"/>
              <a:gd name="T28" fmla="*/ 2147483646 w 25400"/>
              <a:gd name="T29" fmla="*/ 836500474 h 14300"/>
              <a:gd name="T30" fmla="*/ 2147483646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F6DF14DA-8AFF-DE42-BC78-C58E15E931BD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7089D99-244B-3B4D-931B-240945F1063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1D46479-B0AF-F24C-A9E8-14C6EFD14D1B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6CB5F4-81FE-8D4C-B3D7-8C9CB89F090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8F44F81-9B51-004C-BD91-F0268303AD5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54C40A7-DB47-DA4F-BDA3-A13979BBDB02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B4FC4BF-7079-7F45-ACCC-955F009E4A7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87C3040-847F-8741-879B-14D5E59DF55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A67B998-E5AC-284B-BFC7-347DD1659F6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2D681BC7-71EF-F34C-8CE0-0C3C5C2230A4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F7A0749-FEBA-A240-953C-FB0D09A412A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3D39D96-D4EA-1341-B8AE-51F8C3151C9C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33138493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äliotsikko sumu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C7A2BB8F-4C2B-0D44-B135-62BC4497B0A0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5CD37A7-26A4-0241-8C89-C5BD305F64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990EC93-A1BA-B748-9823-97E03A929B9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6C0F144C-DDBB-CF4D-A564-676719D50C5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310538A-9E0E-2548-97C9-5FCD47181F8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B064EAED-E44B-3B45-A311-F630A333EF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8EAAE89-9802-2949-965D-3A145695781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E2D26F96-564F-F34F-88E8-B8FA96800D1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AC812F9-8129-7749-8748-D84967DFA75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1C313F6-FEDE-2C4C-9705-32F3F7F7918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A6607C3-DD2D-8148-8E46-3078585D94C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373C8CF-D0DD-6844-9003-DBF1C16E3E2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815FED5F-74F0-774D-8349-1B8F7E71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F3CF61-2ABD-487E-813E-2A8E75F3954D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F188DF62-0157-A643-A697-CE1E7862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4EC941C-ED5E-EE43-9A99-ADC2DEC9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1BD7A11-E96E-A647-A6EE-E88936E27E5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5505148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02646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white">
          <a:xfrm>
            <a:off x="0" y="0"/>
            <a:ext cx="7305472" cy="6858000"/>
          </a:xfrm>
          <a:custGeom>
            <a:avLst/>
            <a:gdLst>
              <a:gd name="T0" fmla="*/ 15203 w 15203"/>
              <a:gd name="T1" fmla="*/ 14300 h 14300"/>
              <a:gd name="T2" fmla="*/ 14018 w 15203"/>
              <a:gd name="T3" fmla="*/ 12518 h 14300"/>
              <a:gd name="T4" fmla="*/ 15203 w 15203"/>
              <a:gd name="T5" fmla="*/ 10722 h 14300"/>
              <a:gd name="T6" fmla="*/ 14018 w 15203"/>
              <a:gd name="T7" fmla="*/ 8926 h 14300"/>
              <a:gd name="T8" fmla="*/ 15203 w 15203"/>
              <a:gd name="T9" fmla="*/ 7131 h 14300"/>
              <a:gd name="T10" fmla="*/ 14018 w 15203"/>
              <a:gd name="T11" fmla="*/ 5335 h 14300"/>
              <a:gd name="T12" fmla="*/ 15203 w 15203"/>
              <a:gd name="T13" fmla="*/ 3540 h 14300"/>
              <a:gd name="T14" fmla="*/ 14018 w 15203"/>
              <a:gd name="T15" fmla="*/ 1744 h 14300"/>
              <a:gd name="T16" fmla="*/ 15202 w 15203"/>
              <a:gd name="T17" fmla="*/ 0 h 14300"/>
              <a:gd name="T18" fmla="*/ 0 w 15203"/>
              <a:gd name="T19" fmla="*/ 0 h 14300"/>
              <a:gd name="T20" fmla="*/ 0 w 15203"/>
              <a:gd name="T21" fmla="*/ 3271 h 14300"/>
              <a:gd name="T22" fmla="*/ 0 w 15203"/>
              <a:gd name="T23" fmla="*/ 14300 h 14300"/>
              <a:gd name="T24" fmla="*/ 15203 w 15203"/>
              <a:gd name="T2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1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2463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67434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5556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äliotsikko bussi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19098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äliotsikko vaakuna">
    <p:bg>
      <p:bgPr>
        <a:solidFill>
          <a:srgbClr val="007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90450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08358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äliotsikko sum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41908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19208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4196539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9"/>
          <p:cNvSpPr>
            <a:spLocks noChangeAspect="1"/>
          </p:cNvSpPr>
          <p:nvPr/>
        </p:nvSpPr>
        <p:spPr bwMode="auto">
          <a:xfrm>
            <a:off x="11019581" y="0"/>
            <a:ext cx="1188749" cy="6858000"/>
          </a:xfrm>
          <a:custGeom>
            <a:avLst/>
            <a:gdLst>
              <a:gd name="T0" fmla="*/ 222 w 2460"/>
              <a:gd name="T1" fmla="*/ 0 h 14300"/>
              <a:gd name="T2" fmla="*/ 0 w 2460"/>
              <a:gd name="T3" fmla="*/ 709 h 14300"/>
              <a:gd name="T4" fmla="*/ 239 w 2460"/>
              <a:gd name="T5" fmla="*/ 1609 h 14300"/>
              <a:gd name="T6" fmla="*/ 0 w 2460"/>
              <a:gd name="T7" fmla="*/ 2509 h 14300"/>
              <a:gd name="T8" fmla="*/ 239 w 2460"/>
              <a:gd name="T9" fmla="*/ 3409 h 14300"/>
              <a:gd name="T10" fmla="*/ 0 w 2460"/>
              <a:gd name="T11" fmla="*/ 4308 h 14300"/>
              <a:gd name="T12" fmla="*/ 239 w 2460"/>
              <a:gd name="T13" fmla="*/ 5208 h 14300"/>
              <a:gd name="T14" fmla="*/ 239 w 2460"/>
              <a:gd name="T15" fmla="*/ 5254 h 14300"/>
              <a:gd name="T16" fmla="*/ 0 w 2460"/>
              <a:gd name="T17" fmla="*/ 6154 h 14300"/>
              <a:gd name="T18" fmla="*/ 239 w 2460"/>
              <a:gd name="T19" fmla="*/ 7053 h 14300"/>
              <a:gd name="T20" fmla="*/ 0 w 2460"/>
              <a:gd name="T21" fmla="*/ 7953 h 14300"/>
              <a:gd name="T22" fmla="*/ 239 w 2460"/>
              <a:gd name="T23" fmla="*/ 8853 h 14300"/>
              <a:gd name="T24" fmla="*/ 0 w 2460"/>
              <a:gd name="T25" fmla="*/ 9752 h 14300"/>
              <a:gd name="T26" fmla="*/ 239 w 2460"/>
              <a:gd name="T27" fmla="*/ 10652 h 14300"/>
              <a:gd name="T28" fmla="*/ 0 w 2460"/>
              <a:gd name="T29" fmla="*/ 11552 h 14300"/>
              <a:gd name="T30" fmla="*/ 239 w 2460"/>
              <a:gd name="T31" fmla="*/ 12451 h 14300"/>
              <a:gd name="T32" fmla="*/ 0 w 2460"/>
              <a:gd name="T33" fmla="*/ 13351 h 14300"/>
              <a:gd name="T34" fmla="*/ 239 w 2460"/>
              <a:gd name="T35" fmla="*/ 14251 h 14300"/>
              <a:gd name="T36" fmla="*/ 238 w 2460"/>
              <a:gd name="T37" fmla="*/ 14300 h 14300"/>
              <a:gd name="T38" fmla="*/ 2460 w 2460"/>
              <a:gd name="T39" fmla="*/ 14300 h 14300"/>
              <a:gd name="T40" fmla="*/ 2460 w 2460"/>
              <a:gd name="T41" fmla="*/ 0 h 14300"/>
              <a:gd name="T42" fmla="*/ 222 w 2460"/>
              <a:gd name="T4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793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7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5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0" y="0"/>
            <a:ext cx="9679021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14300 h 14300"/>
              <a:gd name="T4" fmla="*/ 20141 w 20142"/>
              <a:gd name="T5" fmla="*/ 14300 h 14300"/>
              <a:gd name="T6" fmla="*/ 18957 w 20142"/>
              <a:gd name="T7" fmla="*/ 12518 h 14300"/>
              <a:gd name="T8" fmla="*/ 20142 w 20142"/>
              <a:gd name="T9" fmla="*/ 10722 h 14300"/>
              <a:gd name="T10" fmla="*/ 18957 w 20142"/>
              <a:gd name="T11" fmla="*/ 8926 h 14300"/>
              <a:gd name="T12" fmla="*/ 20142 w 20142"/>
              <a:gd name="T13" fmla="*/ 7131 h 14300"/>
              <a:gd name="T14" fmla="*/ 18957 w 20142"/>
              <a:gd name="T15" fmla="*/ 5335 h 14300"/>
              <a:gd name="T16" fmla="*/ 20142 w 20142"/>
              <a:gd name="T17" fmla="*/ 3540 h 14300"/>
              <a:gd name="T18" fmla="*/ 18957 w 20142"/>
              <a:gd name="T19" fmla="*/ 1744 h 14300"/>
              <a:gd name="T20" fmla="*/ 20141 w 20142"/>
              <a:gd name="T21" fmla="*/ 0 h 14300"/>
              <a:gd name="T22" fmla="*/ 0 w 20142"/>
              <a:gd name="T2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0001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"/>
          <p:cNvSpPr>
            <a:spLocks noChangeAspect="1"/>
          </p:cNvSpPr>
          <p:nvPr/>
        </p:nvSpPr>
        <p:spPr bwMode="auto">
          <a:xfrm>
            <a:off x="11077339" y="0"/>
            <a:ext cx="1112737" cy="6858000"/>
          </a:xfrm>
          <a:custGeom>
            <a:avLst/>
            <a:gdLst>
              <a:gd name="T0" fmla="*/ 63 w 2304"/>
              <a:gd name="T1" fmla="*/ 0 h 14300"/>
              <a:gd name="T2" fmla="*/ 38 w 2304"/>
              <a:gd name="T3" fmla="*/ 25 h 14300"/>
              <a:gd name="T4" fmla="*/ 593 w 2304"/>
              <a:gd name="T5" fmla="*/ 577 h 14300"/>
              <a:gd name="T6" fmla="*/ 38 w 2304"/>
              <a:gd name="T7" fmla="*/ 1128 h 14300"/>
              <a:gd name="T8" fmla="*/ 555 w 2304"/>
              <a:gd name="T9" fmla="*/ 1643 h 14300"/>
              <a:gd name="T10" fmla="*/ 0 w 2304"/>
              <a:gd name="T11" fmla="*/ 2194 h 14300"/>
              <a:gd name="T12" fmla="*/ 555 w 2304"/>
              <a:gd name="T13" fmla="*/ 2746 h 14300"/>
              <a:gd name="T14" fmla="*/ 0 w 2304"/>
              <a:gd name="T15" fmla="*/ 3298 h 14300"/>
              <a:gd name="T16" fmla="*/ 555 w 2304"/>
              <a:gd name="T17" fmla="*/ 3850 h 14300"/>
              <a:gd name="T18" fmla="*/ 0 w 2304"/>
              <a:gd name="T19" fmla="*/ 4402 h 14300"/>
              <a:gd name="T20" fmla="*/ 555 w 2304"/>
              <a:gd name="T21" fmla="*/ 4954 h 14300"/>
              <a:gd name="T22" fmla="*/ 0 w 2304"/>
              <a:gd name="T23" fmla="*/ 5506 h 14300"/>
              <a:gd name="T24" fmla="*/ 555 w 2304"/>
              <a:gd name="T25" fmla="*/ 6058 h 14300"/>
              <a:gd name="T26" fmla="*/ 0 w 2304"/>
              <a:gd name="T27" fmla="*/ 6610 h 14300"/>
              <a:gd name="T28" fmla="*/ 582 w 2304"/>
              <a:gd name="T29" fmla="*/ 7189 h 14300"/>
              <a:gd name="T30" fmla="*/ 38 w 2304"/>
              <a:gd name="T31" fmla="*/ 7729 h 14300"/>
              <a:gd name="T32" fmla="*/ 593 w 2304"/>
              <a:gd name="T33" fmla="*/ 8281 h 14300"/>
              <a:gd name="T34" fmla="*/ 38 w 2304"/>
              <a:gd name="T35" fmla="*/ 8833 h 14300"/>
              <a:gd name="T36" fmla="*/ 593 w 2304"/>
              <a:gd name="T37" fmla="*/ 9385 h 14300"/>
              <a:gd name="T38" fmla="*/ 38 w 2304"/>
              <a:gd name="T39" fmla="*/ 9937 h 14300"/>
              <a:gd name="T40" fmla="*/ 593 w 2304"/>
              <a:gd name="T41" fmla="*/ 10489 h 14300"/>
              <a:gd name="T42" fmla="*/ 38 w 2304"/>
              <a:gd name="T43" fmla="*/ 11041 h 14300"/>
              <a:gd name="T44" fmla="*/ 555 w 2304"/>
              <a:gd name="T45" fmla="*/ 11555 h 14300"/>
              <a:gd name="T46" fmla="*/ 0 w 2304"/>
              <a:gd name="T47" fmla="*/ 12107 h 14300"/>
              <a:gd name="T48" fmla="*/ 555 w 2304"/>
              <a:gd name="T49" fmla="*/ 12659 h 14300"/>
              <a:gd name="T50" fmla="*/ 0 w 2304"/>
              <a:gd name="T51" fmla="*/ 13211 h 14300"/>
              <a:gd name="T52" fmla="*/ 555 w 2304"/>
              <a:gd name="T53" fmla="*/ 13763 h 14300"/>
              <a:gd name="T54" fmla="*/ 15 w 2304"/>
              <a:gd name="T55" fmla="*/ 14300 h 14300"/>
              <a:gd name="T56" fmla="*/ 2304 w 2304"/>
              <a:gd name="T57" fmla="*/ 14300 h 14300"/>
              <a:gd name="T58" fmla="*/ 2304 w 2304"/>
              <a:gd name="T59" fmla="*/ 0 h 14300"/>
              <a:gd name="T60" fmla="*/ 63 w 2304"/>
              <a:gd name="T61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6143986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3"/>
          <p:cNvSpPr>
            <a:spLocks noChangeAspect="1"/>
          </p:cNvSpPr>
          <p:nvPr/>
        </p:nvSpPr>
        <p:spPr bwMode="auto">
          <a:xfrm>
            <a:off x="10964794" y="0"/>
            <a:ext cx="1228866" cy="6858000"/>
          </a:xfrm>
          <a:custGeom>
            <a:avLst/>
            <a:gdLst>
              <a:gd name="T0" fmla="*/ 0 w 2539"/>
              <a:gd name="T1" fmla="*/ 8810 h 14300"/>
              <a:gd name="T2" fmla="*/ 0 w 2539"/>
              <a:gd name="T3" fmla="*/ 8810 h 14300"/>
              <a:gd name="T4" fmla="*/ 360 w 2539"/>
              <a:gd name="T5" fmla="*/ 9359 h 14300"/>
              <a:gd name="T6" fmla="*/ 0 w 2539"/>
              <a:gd name="T7" fmla="*/ 9908 h 14300"/>
              <a:gd name="T8" fmla="*/ 0 w 2539"/>
              <a:gd name="T9" fmla="*/ 9910 h 14300"/>
              <a:gd name="T10" fmla="*/ 0 w 2539"/>
              <a:gd name="T11" fmla="*/ 9911 h 14300"/>
              <a:gd name="T12" fmla="*/ 360 w 2539"/>
              <a:gd name="T13" fmla="*/ 10460 h 14300"/>
              <a:gd name="T14" fmla="*/ 0 w 2539"/>
              <a:gd name="T15" fmla="*/ 11009 h 14300"/>
              <a:gd name="T16" fmla="*/ 0 w 2539"/>
              <a:gd name="T17" fmla="*/ 11009 h 14300"/>
              <a:gd name="T18" fmla="*/ 0 w 2539"/>
              <a:gd name="T19" fmla="*/ 11012 h 14300"/>
              <a:gd name="T20" fmla="*/ 363 w 2539"/>
              <a:gd name="T21" fmla="*/ 11562 h 14300"/>
              <a:gd name="T22" fmla="*/ 0 w 2539"/>
              <a:gd name="T23" fmla="*/ 12113 h 14300"/>
              <a:gd name="T24" fmla="*/ 363 w 2539"/>
              <a:gd name="T25" fmla="*/ 12663 h 14300"/>
              <a:gd name="T26" fmla="*/ 0 w 2539"/>
              <a:gd name="T27" fmla="*/ 13214 h 14300"/>
              <a:gd name="T28" fmla="*/ 363 w 2539"/>
              <a:gd name="T29" fmla="*/ 13764 h 14300"/>
              <a:gd name="T30" fmla="*/ 0 w 2539"/>
              <a:gd name="T31" fmla="*/ 14300 h 14300"/>
              <a:gd name="T32" fmla="*/ 2539 w 2539"/>
              <a:gd name="T33" fmla="*/ 14300 h 14300"/>
              <a:gd name="T34" fmla="*/ 2539 w 2539"/>
              <a:gd name="T35" fmla="*/ 0 h 14300"/>
              <a:gd name="T36" fmla="*/ 0 w 2539"/>
              <a:gd name="T37" fmla="*/ 0 h 14300"/>
              <a:gd name="T38" fmla="*/ 363 w 2539"/>
              <a:gd name="T39" fmla="*/ 551 h 14300"/>
              <a:gd name="T40" fmla="*/ 0 w 2539"/>
              <a:gd name="T41" fmla="*/ 1101 h 14300"/>
              <a:gd name="T42" fmla="*/ 363 w 2539"/>
              <a:gd name="T43" fmla="*/ 1651 h 14300"/>
              <a:gd name="T44" fmla="*/ 0 w 2539"/>
              <a:gd name="T45" fmla="*/ 2202 h 14300"/>
              <a:gd name="T46" fmla="*/ 363 w 2539"/>
              <a:gd name="T47" fmla="*/ 2752 h 14300"/>
              <a:gd name="T48" fmla="*/ 0 w 2539"/>
              <a:gd name="T49" fmla="*/ 3303 h 14300"/>
              <a:gd name="T50" fmla="*/ 363 w 2539"/>
              <a:gd name="T51" fmla="*/ 3853 h 14300"/>
              <a:gd name="T52" fmla="*/ 0 w 2539"/>
              <a:gd name="T53" fmla="*/ 4404 h 14300"/>
              <a:gd name="T54" fmla="*/ 363 w 2539"/>
              <a:gd name="T55" fmla="*/ 4954 h 14300"/>
              <a:gd name="T56" fmla="*/ 0 w 2539"/>
              <a:gd name="T57" fmla="*/ 5505 h 14300"/>
              <a:gd name="T58" fmla="*/ 363 w 2539"/>
              <a:gd name="T59" fmla="*/ 6055 h 14300"/>
              <a:gd name="T60" fmla="*/ 0 w 2539"/>
              <a:gd name="T61" fmla="*/ 6606 h 14300"/>
              <a:gd name="T62" fmla="*/ 363 w 2539"/>
              <a:gd name="T63" fmla="*/ 7156 h 14300"/>
              <a:gd name="T64" fmla="*/ 0 w 2539"/>
              <a:gd name="T65" fmla="*/ 7706 h 14300"/>
              <a:gd name="T66" fmla="*/ 363 w 2539"/>
              <a:gd name="T67" fmla="*/ 8257 h 14300"/>
              <a:gd name="T68" fmla="*/ 0 w 2539"/>
              <a:gd name="T69" fmla="*/ 8807 h 14300"/>
              <a:gd name="T70" fmla="*/ 0 w 2539"/>
              <a:gd name="T71" fmla="*/ 881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09"/>
                </a:ln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2569071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ChangeAspect="1"/>
          </p:cNvSpPr>
          <p:nvPr/>
        </p:nvSpPr>
        <p:spPr bwMode="auto">
          <a:xfrm>
            <a:off x="10887581" y="0"/>
            <a:ext cx="1304878" cy="6858000"/>
          </a:xfrm>
          <a:custGeom>
            <a:avLst/>
            <a:gdLst>
              <a:gd name="T0" fmla="*/ 0 w 2700"/>
              <a:gd name="T1" fmla="*/ 34 h 14300"/>
              <a:gd name="T2" fmla="*/ 440 w 2700"/>
              <a:gd name="T3" fmla="*/ 301 h 14300"/>
              <a:gd name="T4" fmla="*/ 440 w 2700"/>
              <a:gd name="T5" fmla="*/ 606 h 14300"/>
              <a:gd name="T6" fmla="*/ 0 w 2700"/>
              <a:gd name="T7" fmla="*/ 873 h 14300"/>
              <a:gd name="T8" fmla="*/ 440 w 2700"/>
              <a:gd name="T9" fmla="*/ 1140 h 14300"/>
              <a:gd name="T10" fmla="*/ 440 w 2700"/>
              <a:gd name="T11" fmla="*/ 1445 h 14300"/>
              <a:gd name="T12" fmla="*/ 0 w 2700"/>
              <a:gd name="T13" fmla="*/ 1710 h 14300"/>
              <a:gd name="T14" fmla="*/ 440 w 2700"/>
              <a:gd name="T15" fmla="*/ 1977 h 14300"/>
              <a:gd name="T16" fmla="*/ 440 w 2700"/>
              <a:gd name="T17" fmla="*/ 2282 h 14300"/>
              <a:gd name="T18" fmla="*/ 0 w 2700"/>
              <a:gd name="T19" fmla="*/ 2548 h 14300"/>
              <a:gd name="T20" fmla="*/ 440 w 2700"/>
              <a:gd name="T21" fmla="*/ 2815 h 14300"/>
              <a:gd name="T22" fmla="*/ 440 w 2700"/>
              <a:gd name="T23" fmla="*/ 3120 h 14300"/>
              <a:gd name="T24" fmla="*/ 0 w 2700"/>
              <a:gd name="T25" fmla="*/ 3387 h 14300"/>
              <a:gd name="T26" fmla="*/ 440 w 2700"/>
              <a:gd name="T27" fmla="*/ 3654 h 14300"/>
              <a:gd name="T28" fmla="*/ 440 w 2700"/>
              <a:gd name="T29" fmla="*/ 3959 h 14300"/>
              <a:gd name="T30" fmla="*/ 0 w 2700"/>
              <a:gd name="T31" fmla="*/ 4226 h 14300"/>
              <a:gd name="T32" fmla="*/ 440 w 2700"/>
              <a:gd name="T33" fmla="*/ 4493 h 14300"/>
              <a:gd name="T34" fmla="*/ 440 w 2700"/>
              <a:gd name="T35" fmla="*/ 4798 h 14300"/>
              <a:gd name="T36" fmla="*/ 0 w 2700"/>
              <a:gd name="T37" fmla="*/ 5066 h 14300"/>
              <a:gd name="T38" fmla="*/ 440 w 2700"/>
              <a:gd name="T39" fmla="*/ 5333 h 14300"/>
              <a:gd name="T40" fmla="*/ 440 w 2700"/>
              <a:gd name="T41" fmla="*/ 5638 h 14300"/>
              <a:gd name="T42" fmla="*/ 0 w 2700"/>
              <a:gd name="T43" fmla="*/ 5904 h 14300"/>
              <a:gd name="T44" fmla="*/ 440 w 2700"/>
              <a:gd name="T45" fmla="*/ 6172 h 14300"/>
              <a:gd name="T46" fmla="*/ 440 w 2700"/>
              <a:gd name="T47" fmla="*/ 6476 h 14300"/>
              <a:gd name="T48" fmla="*/ 0 w 2700"/>
              <a:gd name="T49" fmla="*/ 6741 h 14300"/>
              <a:gd name="T50" fmla="*/ 440 w 2700"/>
              <a:gd name="T51" fmla="*/ 7008 h 14300"/>
              <a:gd name="T52" fmla="*/ 440 w 2700"/>
              <a:gd name="T53" fmla="*/ 7313 h 14300"/>
              <a:gd name="T54" fmla="*/ 0 w 2700"/>
              <a:gd name="T55" fmla="*/ 7580 h 14300"/>
              <a:gd name="T56" fmla="*/ 440 w 2700"/>
              <a:gd name="T57" fmla="*/ 7847 h 14300"/>
              <a:gd name="T58" fmla="*/ 440 w 2700"/>
              <a:gd name="T59" fmla="*/ 8152 h 14300"/>
              <a:gd name="T60" fmla="*/ 0 w 2700"/>
              <a:gd name="T61" fmla="*/ 8419 h 14300"/>
              <a:gd name="T62" fmla="*/ 440 w 2700"/>
              <a:gd name="T63" fmla="*/ 8686 h 14300"/>
              <a:gd name="T64" fmla="*/ 440 w 2700"/>
              <a:gd name="T65" fmla="*/ 8991 h 14300"/>
              <a:gd name="T66" fmla="*/ 0 w 2700"/>
              <a:gd name="T67" fmla="*/ 9257 h 14300"/>
              <a:gd name="T68" fmla="*/ 440 w 2700"/>
              <a:gd name="T69" fmla="*/ 9525 h 14300"/>
              <a:gd name="T70" fmla="*/ 543 w 2700"/>
              <a:gd name="T71" fmla="*/ 9707 h 14300"/>
              <a:gd name="T72" fmla="*/ 92 w 2700"/>
              <a:gd name="T73" fmla="*/ 9979 h 14300"/>
              <a:gd name="T74" fmla="*/ 101 w 2700"/>
              <a:gd name="T75" fmla="*/ 10277 h 14300"/>
              <a:gd name="T76" fmla="*/ 543 w 2700"/>
              <a:gd name="T77" fmla="*/ 10547 h 14300"/>
              <a:gd name="T78" fmla="*/ 96 w 2700"/>
              <a:gd name="T79" fmla="*/ 10817 h 14300"/>
              <a:gd name="T80" fmla="*/ 101 w 2700"/>
              <a:gd name="T81" fmla="*/ 11116 h 14300"/>
              <a:gd name="T82" fmla="*/ 543 w 2700"/>
              <a:gd name="T83" fmla="*/ 11385 h 14300"/>
              <a:gd name="T84" fmla="*/ 96 w 2700"/>
              <a:gd name="T85" fmla="*/ 11655 h 14300"/>
              <a:gd name="T86" fmla="*/ 101 w 2700"/>
              <a:gd name="T87" fmla="*/ 11953 h 14300"/>
              <a:gd name="T88" fmla="*/ 543 w 2700"/>
              <a:gd name="T89" fmla="*/ 12222 h 14300"/>
              <a:gd name="T90" fmla="*/ 96 w 2700"/>
              <a:gd name="T91" fmla="*/ 12493 h 14300"/>
              <a:gd name="T92" fmla="*/ 101 w 2700"/>
              <a:gd name="T93" fmla="*/ 12792 h 14300"/>
              <a:gd name="T94" fmla="*/ 543 w 2700"/>
              <a:gd name="T95" fmla="*/ 13061 h 14300"/>
              <a:gd name="T96" fmla="*/ 96 w 2700"/>
              <a:gd name="T97" fmla="*/ 13331 h 14300"/>
              <a:gd name="T98" fmla="*/ 101 w 2700"/>
              <a:gd name="T99" fmla="*/ 13631 h 14300"/>
              <a:gd name="T100" fmla="*/ 543 w 2700"/>
              <a:gd name="T101" fmla="*/ 13900 h 14300"/>
              <a:gd name="T102" fmla="*/ 96 w 2700"/>
              <a:gd name="T103" fmla="*/ 14170 h 14300"/>
              <a:gd name="T104" fmla="*/ 2700 w 2700"/>
              <a:gd name="T105" fmla="*/ 14300 h 14300"/>
              <a:gd name="T106" fmla="*/ 3 w 2700"/>
              <a:gd name="T107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8947772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ChangeAspect="1"/>
          </p:cNvSpPr>
          <p:nvPr/>
        </p:nvSpPr>
        <p:spPr bwMode="auto">
          <a:xfrm>
            <a:off x="10903659" y="0"/>
            <a:ext cx="1290370" cy="6858000"/>
          </a:xfrm>
          <a:custGeom>
            <a:avLst/>
            <a:gdLst>
              <a:gd name="T0" fmla="*/ 362 w 2658"/>
              <a:gd name="T1" fmla="*/ 0 h 14271"/>
              <a:gd name="T2" fmla="*/ 0 w 2658"/>
              <a:gd name="T3" fmla="*/ 549 h 14271"/>
              <a:gd name="T4" fmla="*/ 362 w 2658"/>
              <a:gd name="T5" fmla="*/ 1098 h 14271"/>
              <a:gd name="T6" fmla="*/ 0 w 2658"/>
              <a:gd name="T7" fmla="*/ 1647 h 14271"/>
              <a:gd name="T8" fmla="*/ 362 w 2658"/>
              <a:gd name="T9" fmla="*/ 2196 h 14271"/>
              <a:gd name="T10" fmla="*/ 0 w 2658"/>
              <a:gd name="T11" fmla="*/ 2745 h 14271"/>
              <a:gd name="T12" fmla="*/ 362 w 2658"/>
              <a:gd name="T13" fmla="*/ 3293 h 14271"/>
              <a:gd name="T14" fmla="*/ 0 w 2658"/>
              <a:gd name="T15" fmla="*/ 3842 h 14271"/>
              <a:gd name="T16" fmla="*/ 362 w 2658"/>
              <a:gd name="T17" fmla="*/ 4391 h 14271"/>
              <a:gd name="T18" fmla="*/ 0 w 2658"/>
              <a:gd name="T19" fmla="*/ 4940 h 14271"/>
              <a:gd name="T20" fmla="*/ 362 w 2658"/>
              <a:gd name="T21" fmla="*/ 5489 h 14271"/>
              <a:gd name="T22" fmla="*/ 0 w 2658"/>
              <a:gd name="T23" fmla="*/ 6038 h 14271"/>
              <a:gd name="T24" fmla="*/ 362 w 2658"/>
              <a:gd name="T25" fmla="*/ 6587 h 14271"/>
              <a:gd name="T26" fmla="*/ 0 w 2658"/>
              <a:gd name="T27" fmla="*/ 7136 h 14271"/>
              <a:gd name="T28" fmla="*/ 362 w 2658"/>
              <a:gd name="T29" fmla="*/ 7685 h 14271"/>
              <a:gd name="T30" fmla="*/ 0 w 2658"/>
              <a:gd name="T31" fmla="*/ 8234 h 14271"/>
              <a:gd name="T32" fmla="*/ 362 w 2658"/>
              <a:gd name="T33" fmla="*/ 8782 h 14271"/>
              <a:gd name="T34" fmla="*/ 0 w 2658"/>
              <a:gd name="T35" fmla="*/ 9331 h 14271"/>
              <a:gd name="T36" fmla="*/ 362 w 2658"/>
              <a:gd name="T37" fmla="*/ 9880 h 14271"/>
              <a:gd name="T38" fmla="*/ 0 w 2658"/>
              <a:gd name="T39" fmla="*/ 10429 h 14271"/>
              <a:gd name="T40" fmla="*/ 362 w 2658"/>
              <a:gd name="T41" fmla="*/ 10978 h 14271"/>
              <a:gd name="T42" fmla="*/ 0 w 2658"/>
              <a:gd name="T43" fmla="*/ 11527 h 14271"/>
              <a:gd name="T44" fmla="*/ 362 w 2658"/>
              <a:gd name="T45" fmla="*/ 12076 h 14271"/>
              <a:gd name="T46" fmla="*/ 0 w 2658"/>
              <a:gd name="T47" fmla="*/ 12625 h 14271"/>
              <a:gd name="T48" fmla="*/ 362 w 2658"/>
              <a:gd name="T49" fmla="*/ 13174 h 14271"/>
              <a:gd name="T50" fmla="*/ 0 w 2658"/>
              <a:gd name="T51" fmla="*/ 13722 h 14271"/>
              <a:gd name="T52" fmla="*/ 362 w 2658"/>
              <a:gd name="T53" fmla="*/ 14271 h 14271"/>
              <a:gd name="T54" fmla="*/ 2658 w 2658"/>
              <a:gd name="T55" fmla="*/ 14271 h 14271"/>
              <a:gd name="T56" fmla="*/ 2658 w 2658"/>
              <a:gd name="T57" fmla="*/ 1 h 14271"/>
              <a:gd name="T58" fmla="*/ 362 w 2658"/>
              <a:gd name="T59" fmla="*/ 0 h 14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1151493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4189840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1364510135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5888774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4747009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426131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19526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white">
          <a:xfrm>
            <a:off x="0" y="0"/>
            <a:ext cx="9815209" cy="6858000"/>
          </a:xfrm>
          <a:custGeom>
            <a:avLst/>
            <a:gdLst>
              <a:gd name="T0" fmla="*/ 0 w 20470"/>
              <a:gd name="T1" fmla="*/ 14293 h 14293"/>
              <a:gd name="T2" fmla="*/ 5684 w 20470"/>
              <a:gd name="T3" fmla="*/ 14293 h 14293"/>
              <a:gd name="T4" fmla="*/ 5306 w 20470"/>
              <a:gd name="T5" fmla="*/ 13517 h 14293"/>
              <a:gd name="T6" fmla="*/ 5472 w 20470"/>
              <a:gd name="T7" fmla="*/ 12643 h 14293"/>
              <a:gd name="T8" fmla="*/ 6345 w 20470"/>
              <a:gd name="T9" fmla="*/ 12478 h 14293"/>
              <a:gd name="T10" fmla="*/ 7917 w 20470"/>
              <a:gd name="T11" fmla="*/ 13245 h 14293"/>
              <a:gd name="T12" fmla="*/ 8751 w 20470"/>
              <a:gd name="T13" fmla="*/ 13067 h 14293"/>
              <a:gd name="T14" fmla="*/ 8921 w 20470"/>
              <a:gd name="T15" fmla="*/ 12211 h 14293"/>
              <a:gd name="T16" fmla="*/ 8164 w 20470"/>
              <a:gd name="T17" fmla="*/ 10659 h 14293"/>
              <a:gd name="T18" fmla="*/ 8330 w 20470"/>
              <a:gd name="T19" fmla="*/ 9785 h 14293"/>
              <a:gd name="T20" fmla="*/ 9203 w 20470"/>
              <a:gd name="T21" fmla="*/ 9620 h 14293"/>
              <a:gd name="T22" fmla="*/ 10775 w 20470"/>
              <a:gd name="T23" fmla="*/ 10387 h 14293"/>
              <a:gd name="T24" fmla="*/ 11609 w 20470"/>
              <a:gd name="T25" fmla="*/ 10209 h 14293"/>
              <a:gd name="T26" fmla="*/ 11780 w 20470"/>
              <a:gd name="T27" fmla="*/ 9353 h 14293"/>
              <a:gd name="T28" fmla="*/ 11022 w 20470"/>
              <a:gd name="T29" fmla="*/ 7801 h 14293"/>
              <a:gd name="T30" fmla="*/ 11188 w 20470"/>
              <a:gd name="T31" fmla="*/ 6927 h 14293"/>
              <a:gd name="T32" fmla="*/ 12061 w 20470"/>
              <a:gd name="T33" fmla="*/ 6762 h 14293"/>
              <a:gd name="T34" fmla="*/ 13631 w 20470"/>
              <a:gd name="T35" fmla="*/ 7532 h 14293"/>
              <a:gd name="T36" fmla="*/ 14462 w 20470"/>
              <a:gd name="T37" fmla="*/ 7357 h 14293"/>
              <a:gd name="T38" fmla="*/ 14632 w 20470"/>
              <a:gd name="T39" fmla="*/ 6500 h 14293"/>
              <a:gd name="T40" fmla="*/ 13875 w 20470"/>
              <a:gd name="T41" fmla="*/ 4948 h 14293"/>
              <a:gd name="T42" fmla="*/ 14040 w 20470"/>
              <a:gd name="T43" fmla="*/ 4075 h 14293"/>
              <a:gd name="T44" fmla="*/ 14913 w 20470"/>
              <a:gd name="T45" fmla="*/ 3910 h 14293"/>
              <a:gd name="T46" fmla="*/ 16486 w 20470"/>
              <a:gd name="T47" fmla="*/ 4676 h 14293"/>
              <a:gd name="T48" fmla="*/ 17320 w 20470"/>
              <a:gd name="T49" fmla="*/ 4499 h 14293"/>
              <a:gd name="T50" fmla="*/ 17490 w 20470"/>
              <a:gd name="T51" fmla="*/ 3642 h 14293"/>
              <a:gd name="T52" fmla="*/ 16733 w 20470"/>
              <a:gd name="T53" fmla="*/ 2090 h 14293"/>
              <a:gd name="T54" fmla="*/ 16899 w 20470"/>
              <a:gd name="T55" fmla="*/ 1217 h 14293"/>
              <a:gd name="T56" fmla="*/ 17772 w 20470"/>
              <a:gd name="T57" fmla="*/ 1051 h 14293"/>
              <a:gd name="T58" fmla="*/ 19345 w 20470"/>
              <a:gd name="T59" fmla="*/ 1818 h 14293"/>
              <a:gd name="T60" fmla="*/ 20179 w 20470"/>
              <a:gd name="T61" fmla="*/ 1639 h 14293"/>
              <a:gd name="T62" fmla="*/ 20349 w 20470"/>
              <a:gd name="T63" fmla="*/ 783 h 14293"/>
              <a:gd name="T64" fmla="*/ 19967 w 20470"/>
              <a:gd name="T65" fmla="*/ 0 h 14293"/>
              <a:gd name="T66" fmla="*/ 0 w 20470"/>
              <a:gd name="T67" fmla="*/ 0 h 14293"/>
              <a:gd name="T68" fmla="*/ 0 w 20470"/>
              <a:gd name="T69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9643017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aaltokuvio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/>
          <p:cNvSpPr>
            <a:spLocks/>
          </p:cNvSpPr>
          <p:nvPr/>
        </p:nvSpPr>
        <p:spPr bwMode="auto">
          <a:xfrm>
            <a:off x="0" y="5199434"/>
            <a:ext cx="12193200" cy="1645854"/>
          </a:xfrm>
          <a:custGeom>
            <a:avLst/>
            <a:gdLst>
              <a:gd name="T0" fmla="*/ 25400 w 25400"/>
              <a:gd name="T1" fmla="*/ 181 h 3411"/>
              <a:gd name="T2" fmla="*/ 24469 w 25400"/>
              <a:gd name="T3" fmla="*/ 450 h 3411"/>
              <a:gd name="T4" fmla="*/ 24383 w 25400"/>
              <a:gd name="T5" fmla="*/ 450 h 3411"/>
              <a:gd name="T6" fmla="*/ 22690 w 25400"/>
              <a:gd name="T7" fmla="*/ 0 h 3411"/>
              <a:gd name="T8" fmla="*/ 20997 w 25400"/>
              <a:gd name="T9" fmla="*/ 450 h 3411"/>
              <a:gd name="T10" fmla="*/ 19304 w 25400"/>
              <a:gd name="T11" fmla="*/ 0 h 3411"/>
              <a:gd name="T12" fmla="*/ 17611 w 25400"/>
              <a:gd name="T13" fmla="*/ 450 h 3411"/>
              <a:gd name="T14" fmla="*/ 15919 w 25400"/>
              <a:gd name="T15" fmla="*/ 0 h 3411"/>
              <a:gd name="T16" fmla="*/ 14226 w 25400"/>
              <a:gd name="T17" fmla="*/ 450 h 3411"/>
              <a:gd name="T18" fmla="*/ 12533 w 25400"/>
              <a:gd name="T19" fmla="*/ 0 h 3411"/>
              <a:gd name="T20" fmla="*/ 10840 w 25400"/>
              <a:gd name="T21" fmla="*/ 450 h 3411"/>
              <a:gd name="T22" fmla="*/ 9147 w 25400"/>
              <a:gd name="T23" fmla="*/ 0 h 3411"/>
              <a:gd name="T24" fmla="*/ 7454 w 25400"/>
              <a:gd name="T25" fmla="*/ 450 h 3411"/>
              <a:gd name="T26" fmla="*/ 5761 w 25400"/>
              <a:gd name="T27" fmla="*/ 0 h 3411"/>
              <a:gd name="T28" fmla="*/ 4068 w 25400"/>
              <a:gd name="T29" fmla="*/ 450 h 3411"/>
              <a:gd name="T30" fmla="*/ 2376 w 25400"/>
              <a:gd name="T31" fmla="*/ 0 h 3411"/>
              <a:gd name="T32" fmla="*/ 683 w 25400"/>
              <a:gd name="T33" fmla="*/ 450 h 3411"/>
              <a:gd name="T34" fmla="*/ 0 w 25400"/>
              <a:gd name="T35" fmla="*/ 308 h 3411"/>
              <a:gd name="T36" fmla="*/ 0 w 25400"/>
              <a:gd name="T37" fmla="*/ 3411 h 3411"/>
              <a:gd name="T38" fmla="*/ 25400 w 25400"/>
              <a:gd name="T39" fmla="*/ 3411 h 3411"/>
              <a:gd name="T40" fmla="*/ 25400 w 25400"/>
              <a:gd name="T41" fmla="*/ 181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grpSp>
        <p:nvGrpSpPr>
          <p:cNvPr id="9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</p:grpSpPr>
        <p:sp>
          <p:nvSpPr>
            <p:cNvPr id="1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571187231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aaltokuviolla B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/>
          <p:cNvSpPr>
            <a:spLocks/>
          </p:cNvSpPr>
          <p:nvPr/>
        </p:nvSpPr>
        <p:spPr bwMode="auto">
          <a:xfrm>
            <a:off x="8715984" y="3384933"/>
            <a:ext cx="3459636" cy="3474385"/>
          </a:xfrm>
          <a:custGeom>
            <a:avLst/>
            <a:gdLst>
              <a:gd name="T0" fmla="*/ 0 w 7208"/>
              <a:gd name="T1" fmla="*/ 7249 h 7249"/>
              <a:gd name="T2" fmla="*/ 7208 w 7208"/>
              <a:gd name="T3" fmla="*/ 7249 h 7249"/>
              <a:gd name="T4" fmla="*/ 7208 w 7208"/>
              <a:gd name="T5" fmla="*/ 0 h 7249"/>
              <a:gd name="T6" fmla="*/ 6688 w 7208"/>
              <a:gd name="T7" fmla="*/ 995 h 7249"/>
              <a:gd name="T8" fmla="*/ 6688 w 7208"/>
              <a:gd name="T9" fmla="*/ 995 h 7249"/>
              <a:gd name="T10" fmla="*/ 5172 w 7208"/>
              <a:gd name="T11" fmla="*/ 1874 h 7249"/>
              <a:gd name="T12" fmla="*/ 5172 w 7208"/>
              <a:gd name="T13" fmla="*/ 1874 h 7249"/>
              <a:gd name="T14" fmla="*/ 4293 w 7208"/>
              <a:gd name="T15" fmla="*/ 3389 h 7249"/>
              <a:gd name="T16" fmla="*/ 4293 w 7208"/>
              <a:gd name="T17" fmla="*/ 3389 h 7249"/>
              <a:gd name="T18" fmla="*/ 2778 w 7208"/>
              <a:gd name="T19" fmla="*/ 4268 h 7249"/>
              <a:gd name="T20" fmla="*/ 2778 w 7208"/>
              <a:gd name="T21" fmla="*/ 4268 h 7249"/>
              <a:gd name="T22" fmla="*/ 1899 w 7208"/>
              <a:gd name="T23" fmla="*/ 5783 h 7249"/>
              <a:gd name="T24" fmla="*/ 1899 w 7208"/>
              <a:gd name="T25" fmla="*/ 5783 h 7249"/>
              <a:gd name="T26" fmla="*/ 384 w 7208"/>
              <a:gd name="T27" fmla="*/ 6662 h 7249"/>
              <a:gd name="T28" fmla="*/ 384 w 7208"/>
              <a:gd name="T29" fmla="*/ 6662 h 7249"/>
              <a:gd name="T30" fmla="*/ 0 w 7208"/>
              <a:gd name="T31" fmla="*/ 7249 h 7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lnTo>
                  <a:pt x="6688" y="995"/>
                </a:lnTo>
                <a:cubicBezTo>
                  <a:pt x="6089" y="1593"/>
                  <a:pt x="5771" y="1275"/>
                  <a:pt x="5172" y="1874"/>
                </a:cubicBezTo>
                <a:lnTo>
                  <a:pt x="5172" y="1874"/>
                </a:lnTo>
                <a:cubicBezTo>
                  <a:pt x="4574" y="2472"/>
                  <a:pt x="4892" y="2790"/>
                  <a:pt x="4293" y="3389"/>
                </a:cubicBezTo>
                <a:lnTo>
                  <a:pt x="4293" y="3389"/>
                </a:lnTo>
                <a:cubicBezTo>
                  <a:pt x="3695" y="3988"/>
                  <a:pt x="3377" y="3669"/>
                  <a:pt x="2778" y="4268"/>
                </a:cubicBezTo>
                <a:lnTo>
                  <a:pt x="2778" y="4268"/>
                </a:lnTo>
                <a:cubicBezTo>
                  <a:pt x="2180" y="4867"/>
                  <a:pt x="2498" y="5185"/>
                  <a:pt x="1899" y="5783"/>
                </a:cubicBezTo>
                <a:lnTo>
                  <a:pt x="1899" y="5783"/>
                </a:lnTo>
                <a:cubicBezTo>
                  <a:pt x="1301" y="6382"/>
                  <a:pt x="983" y="6064"/>
                  <a:pt x="384" y="6662"/>
                </a:cubicBezTo>
                <a:lnTo>
                  <a:pt x="384" y="6662"/>
                </a:ln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 anchorCtr="0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grpSp>
        <p:nvGrpSpPr>
          <p:cNvPr id="37" name="Ryhmä 36"/>
          <p:cNvGrpSpPr/>
          <p:nvPr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38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39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0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1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2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3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4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5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6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7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8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728790915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8523265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4239933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795306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7913648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white">
          <a:xfrm>
            <a:off x="0" y="0"/>
            <a:ext cx="9393678" cy="6858000"/>
          </a:xfrm>
          <a:custGeom>
            <a:avLst/>
            <a:gdLst>
              <a:gd name="T0" fmla="*/ 5214 w 19559"/>
              <a:gd name="T1" fmla="*/ 14300 h 14300"/>
              <a:gd name="T2" fmla="*/ 5647 w 19559"/>
              <a:gd name="T3" fmla="*/ 13565 h 14300"/>
              <a:gd name="T4" fmla="*/ 7162 w 19559"/>
              <a:gd name="T5" fmla="*/ 12686 h 14300"/>
              <a:gd name="T6" fmla="*/ 8041 w 19559"/>
              <a:gd name="T7" fmla="*/ 11171 h 14300"/>
              <a:gd name="T8" fmla="*/ 9556 w 19559"/>
              <a:gd name="T9" fmla="*/ 10292 h 14300"/>
              <a:gd name="T10" fmla="*/ 10435 w 19559"/>
              <a:gd name="T11" fmla="*/ 8777 h 14300"/>
              <a:gd name="T12" fmla="*/ 11951 w 19559"/>
              <a:gd name="T13" fmla="*/ 7898 h 14300"/>
              <a:gd name="T14" fmla="*/ 12830 w 19559"/>
              <a:gd name="T15" fmla="*/ 6382 h 14300"/>
              <a:gd name="T16" fmla="*/ 14345 w 19559"/>
              <a:gd name="T17" fmla="*/ 5503 h 14300"/>
              <a:gd name="T18" fmla="*/ 15224 w 19559"/>
              <a:gd name="T19" fmla="*/ 3988 h 14300"/>
              <a:gd name="T20" fmla="*/ 16739 w 19559"/>
              <a:gd name="T21" fmla="*/ 3109 h 14300"/>
              <a:gd name="T22" fmla="*/ 17618 w 19559"/>
              <a:gd name="T23" fmla="*/ 1594 h 14300"/>
              <a:gd name="T24" fmla="*/ 19132 w 19559"/>
              <a:gd name="T25" fmla="*/ 716 h 14300"/>
              <a:gd name="T26" fmla="*/ 19559 w 19559"/>
              <a:gd name="T27" fmla="*/ 0 h 14300"/>
              <a:gd name="T28" fmla="*/ 0 w 19559"/>
              <a:gd name="T29" fmla="*/ 0 h 14300"/>
              <a:gd name="T30" fmla="*/ 0 w 19559"/>
              <a:gd name="T31" fmla="*/ 14300 h 14300"/>
              <a:gd name="T32" fmla="*/ 5214 w 19559"/>
              <a:gd name="T33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8" name="Kuva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4176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8" name="Kuva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8560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/>
        </p:nvSpPr>
        <p:spPr bwMode="white">
          <a:xfrm>
            <a:off x="0" y="0"/>
            <a:ext cx="12192000" cy="3888500"/>
          </a:xfrm>
          <a:custGeom>
            <a:avLst/>
            <a:gdLst>
              <a:gd name="T0" fmla="*/ 0 w 25400"/>
              <a:gd name="T1" fmla="*/ 6386 h 8063"/>
              <a:gd name="T2" fmla="*/ 2540 w 25400"/>
              <a:gd name="T3" fmla="*/ 8063 h 8063"/>
              <a:gd name="T4" fmla="*/ 5080 w 25400"/>
              <a:gd name="T5" fmla="*/ 6386 h 8063"/>
              <a:gd name="T6" fmla="*/ 7620 w 25400"/>
              <a:gd name="T7" fmla="*/ 8063 h 8063"/>
              <a:gd name="T8" fmla="*/ 10160 w 25400"/>
              <a:gd name="T9" fmla="*/ 6386 h 8063"/>
              <a:gd name="T10" fmla="*/ 12700 w 25400"/>
              <a:gd name="T11" fmla="*/ 8063 h 8063"/>
              <a:gd name="T12" fmla="*/ 15240 w 25400"/>
              <a:gd name="T13" fmla="*/ 6386 h 8063"/>
              <a:gd name="T14" fmla="*/ 17780 w 25400"/>
              <a:gd name="T15" fmla="*/ 8063 h 8063"/>
              <a:gd name="T16" fmla="*/ 20320 w 25400"/>
              <a:gd name="T17" fmla="*/ 6386 h 8063"/>
              <a:gd name="T18" fmla="*/ 22860 w 25400"/>
              <a:gd name="T19" fmla="*/ 8063 h 8063"/>
              <a:gd name="T20" fmla="*/ 25400 w 25400"/>
              <a:gd name="T21" fmla="*/ 6386 h 8063"/>
              <a:gd name="T22" fmla="*/ 25400 w 25400"/>
              <a:gd name="T23" fmla="*/ 0 h 8063"/>
              <a:gd name="T24" fmla="*/ 0 w 25400"/>
              <a:gd name="T25" fmla="*/ 0 h 8063"/>
              <a:gd name="T26" fmla="*/ 0 w 25400"/>
              <a:gd name="T27" fmla="*/ 6386 h 8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8" name="Kuva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644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-1" y="0"/>
            <a:ext cx="12193200" cy="6858000"/>
          </a:xfrm>
          <a:custGeom>
            <a:avLst/>
            <a:gdLst>
              <a:gd name="T0" fmla="*/ 0 w 25400"/>
              <a:gd name="T1" fmla="*/ 14293 h 14293"/>
              <a:gd name="T2" fmla="*/ 11682 w 25400"/>
              <a:gd name="T3" fmla="*/ 14293 h 14293"/>
              <a:gd name="T4" fmla="*/ 11303 w 25400"/>
              <a:gd name="T5" fmla="*/ 13517 h 14293"/>
              <a:gd name="T6" fmla="*/ 11469 w 25400"/>
              <a:gd name="T7" fmla="*/ 12643 h 14293"/>
              <a:gd name="T8" fmla="*/ 12342 w 25400"/>
              <a:gd name="T9" fmla="*/ 12478 h 14293"/>
              <a:gd name="T10" fmla="*/ 13914 w 25400"/>
              <a:gd name="T11" fmla="*/ 13245 h 14293"/>
              <a:gd name="T12" fmla="*/ 14748 w 25400"/>
              <a:gd name="T13" fmla="*/ 13067 h 14293"/>
              <a:gd name="T14" fmla="*/ 14919 w 25400"/>
              <a:gd name="T15" fmla="*/ 12211 h 14293"/>
              <a:gd name="T16" fmla="*/ 14161 w 25400"/>
              <a:gd name="T17" fmla="*/ 10659 h 14293"/>
              <a:gd name="T18" fmla="*/ 14327 w 25400"/>
              <a:gd name="T19" fmla="*/ 9785 h 14293"/>
              <a:gd name="T20" fmla="*/ 15200 w 25400"/>
              <a:gd name="T21" fmla="*/ 9620 h 14293"/>
              <a:gd name="T22" fmla="*/ 16773 w 25400"/>
              <a:gd name="T23" fmla="*/ 10387 h 14293"/>
              <a:gd name="T24" fmla="*/ 17607 w 25400"/>
              <a:gd name="T25" fmla="*/ 10209 h 14293"/>
              <a:gd name="T26" fmla="*/ 17777 w 25400"/>
              <a:gd name="T27" fmla="*/ 9353 h 14293"/>
              <a:gd name="T28" fmla="*/ 17020 w 25400"/>
              <a:gd name="T29" fmla="*/ 7801 h 14293"/>
              <a:gd name="T30" fmla="*/ 17185 w 25400"/>
              <a:gd name="T31" fmla="*/ 6927 h 14293"/>
              <a:gd name="T32" fmla="*/ 18058 w 25400"/>
              <a:gd name="T33" fmla="*/ 6762 h 14293"/>
              <a:gd name="T34" fmla="*/ 19628 w 25400"/>
              <a:gd name="T35" fmla="*/ 7532 h 14293"/>
              <a:gd name="T36" fmla="*/ 20459 w 25400"/>
              <a:gd name="T37" fmla="*/ 7357 h 14293"/>
              <a:gd name="T38" fmla="*/ 20629 w 25400"/>
              <a:gd name="T39" fmla="*/ 6500 h 14293"/>
              <a:gd name="T40" fmla="*/ 19872 w 25400"/>
              <a:gd name="T41" fmla="*/ 4948 h 14293"/>
              <a:gd name="T42" fmla="*/ 20038 w 25400"/>
              <a:gd name="T43" fmla="*/ 4075 h 14293"/>
              <a:gd name="T44" fmla="*/ 20911 w 25400"/>
              <a:gd name="T45" fmla="*/ 3910 h 14293"/>
              <a:gd name="T46" fmla="*/ 22483 w 25400"/>
              <a:gd name="T47" fmla="*/ 4676 h 14293"/>
              <a:gd name="T48" fmla="*/ 23317 w 25400"/>
              <a:gd name="T49" fmla="*/ 4499 h 14293"/>
              <a:gd name="T50" fmla="*/ 23487 w 25400"/>
              <a:gd name="T51" fmla="*/ 3642 h 14293"/>
              <a:gd name="T52" fmla="*/ 22730 w 25400"/>
              <a:gd name="T53" fmla="*/ 2090 h 14293"/>
              <a:gd name="T54" fmla="*/ 22896 w 25400"/>
              <a:gd name="T55" fmla="*/ 1217 h 14293"/>
              <a:gd name="T56" fmla="*/ 23769 w 25400"/>
              <a:gd name="T57" fmla="*/ 1051 h 14293"/>
              <a:gd name="T58" fmla="*/ 25342 w 25400"/>
              <a:gd name="T59" fmla="*/ 1818 h 14293"/>
              <a:gd name="T60" fmla="*/ 25400 w 25400"/>
              <a:gd name="T61" fmla="*/ 1837 h 14293"/>
              <a:gd name="T62" fmla="*/ 25400 w 25400"/>
              <a:gd name="T63" fmla="*/ 0 h 14293"/>
              <a:gd name="T64" fmla="*/ 0 w 25400"/>
              <a:gd name="T65" fmla="*/ 0 h 14293"/>
              <a:gd name="T66" fmla="*/ 0 w 25400"/>
              <a:gd name="T67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2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0" y="0"/>
            <a:ext cx="12193200" cy="5572461"/>
          </a:xfrm>
          <a:custGeom>
            <a:avLst/>
            <a:gdLst>
              <a:gd name="T0" fmla="*/ 0 w 25400"/>
              <a:gd name="T1" fmla="*/ 9914 h 11590"/>
              <a:gd name="T2" fmla="*/ 2540 w 25400"/>
              <a:gd name="T3" fmla="*/ 11590 h 11590"/>
              <a:gd name="T4" fmla="*/ 5080 w 25400"/>
              <a:gd name="T5" fmla="*/ 9914 h 11590"/>
              <a:gd name="T6" fmla="*/ 7620 w 25400"/>
              <a:gd name="T7" fmla="*/ 11590 h 11590"/>
              <a:gd name="T8" fmla="*/ 10160 w 25400"/>
              <a:gd name="T9" fmla="*/ 9914 h 11590"/>
              <a:gd name="T10" fmla="*/ 12700 w 25400"/>
              <a:gd name="T11" fmla="*/ 11590 h 11590"/>
              <a:gd name="T12" fmla="*/ 15240 w 25400"/>
              <a:gd name="T13" fmla="*/ 9914 h 11590"/>
              <a:gd name="T14" fmla="*/ 17780 w 25400"/>
              <a:gd name="T15" fmla="*/ 11590 h 11590"/>
              <a:gd name="T16" fmla="*/ 20320 w 25400"/>
              <a:gd name="T17" fmla="*/ 9914 h 11590"/>
              <a:gd name="T18" fmla="*/ 22860 w 25400"/>
              <a:gd name="T19" fmla="*/ 11590 h 11590"/>
              <a:gd name="T20" fmla="*/ 25400 w 25400"/>
              <a:gd name="T21" fmla="*/ 9914 h 11590"/>
              <a:gd name="T22" fmla="*/ 25400 w 25400"/>
              <a:gd name="T23" fmla="*/ 0 h 11590"/>
              <a:gd name="T24" fmla="*/ 0 w 25400"/>
              <a:gd name="T25" fmla="*/ 0 h 11590"/>
              <a:gd name="T26" fmla="*/ 0 w 25400"/>
              <a:gd name="T27" fmla="*/ 9914 h 1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7" name="Kuva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08638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/>
        </p:nvSpPr>
        <p:spPr bwMode="white">
          <a:xfrm>
            <a:off x="0" y="0"/>
            <a:ext cx="7305472" cy="6858000"/>
          </a:xfrm>
          <a:custGeom>
            <a:avLst/>
            <a:gdLst>
              <a:gd name="T0" fmla="*/ 15203 w 15203"/>
              <a:gd name="T1" fmla="*/ 14300 h 14300"/>
              <a:gd name="T2" fmla="*/ 14018 w 15203"/>
              <a:gd name="T3" fmla="*/ 12518 h 14300"/>
              <a:gd name="T4" fmla="*/ 15203 w 15203"/>
              <a:gd name="T5" fmla="*/ 10722 h 14300"/>
              <a:gd name="T6" fmla="*/ 14018 w 15203"/>
              <a:gd name="T7" fmla="*/ 8926 h 14300"/>
              <a:gd name="T8" fmla="*/ 15203 w 15203"/>
              <a:gd name="T9" fmla="*/ 7131 h 14300"/>
              <a:gd name="T10" fmla="*/ 14018 w 15203"/>
              <a:gd name="T11" fmla="*/ 5335 h 14300"/>
              <a:gd name="T12" fmla="*/ 15203 w 15203"/>
              <a:gd name="T13" fmla="*/ 3540 h 14300"/>
              <a:gd name="T14" fmla="*/ 14018 w 15203"/>
              <a:gd name="T15" fmla="*/ 1744 h 14300"/>
              <a:gd name="T16" fmla="*/ 15202 w 15203"/>
              <a:gd name="T17" fmla="*/ 0 h 14300"/>
              <a:gd name="T18" fmla="*/ 0 w 15203"/>
              <a:gd name="T19" fmla="*/ 0 h 14300"/>
              <a:gd name="T20" fmla="*/ 0 w 15203"/>
              <a:gd name="T21" fmla="*/ 3271 h 14300"/>
              <a:gd name="T22" fmla="*/ 0 w 15203"/>
              <a:gd name="T23" fmla="*/ 14300 h 14300"/>
              <a:gd name="T24" fmla="*/ 15203 w 15203"/>
              <a:gd name="T2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8" name="Kuva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98360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0" y="0"/>
            <a:ext cx="9679021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14300 h 14300"/>
              <a:gd name="T4" fmla="*/ 20141 w 20142"/>
              <a:gd name="T5" fmla="*/ 14300 h 14300"/>
              <a:gd name="T6" fmla="*/ 18957 w 20142"/>
              <a:gd name="T7" fmla="*/ 12518 h 14300"/>
              <a:gd name="T8" fmla="*/ 20142 w 20142"/>
              <a:gd name="T9" fmla="*/ 10722 h 14300"/>
              <a:gd name="T10" fmla="*/ 18957 w 20142"/>
              <a:gd name="T11" fmla="*/ 8926 h 14300"/>
              <a:gd name="T12" fmla="*/ 20142 w 20142"/>
              <a:gd name="T13" fmla="*/ 7131 h 14300"/>
              <a:gd name="T14" fmla="*/ 18957 w 20142"/>
              <a:gd name="T15" fmla="*/ 5335 h 14300"/>
              <a:gd name="T16" fmla="*/ 20142 w 20142"/>
              <a:gd name="T17" fmla="*/ 3540 h 14300"/>
              <a:gd name="T18" fmla="*/ 18957 w 20142"/>
              <a:gd name="T19" fmla="*/ 1744 h 14300"/>
              <a:gd name="T20" fmla="*/ 20141 w 20142"/>
              <a:gd name="T21" fmla="*/ 0 h 14300"/>
              <a:gd name="T22" fmla="*/ 0 w 20142"/>
              <a:gd name="T2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7" name="Kuva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27070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white">
          <a:xfrm>
            <a:off x="0" y="0"/>
            <a:ext cx="9815209" cy="6858000"/>
          </a:xfrm>
          <a:custGeom>
            <a:avLst/>
            <a:gdLst>
              <a:gd name="T0" fmla="*/ 0 w 20470"/>
              <a:gd name="T1" fmla="*/ 14293 h 14293"/>
              <a:gd name="T2" fmla="*/ 5684 w 20470"/>
              <a:gd name="T3" fmla="*/ 14293 h 14293"/>
              <a:gd name="T4" fmla="*/ 5306 w 20470"/>
              <a:gd name="T5" fmla="*/ 13517 h 14293"/>
              <a:gd name="T6" fmla="*/ 5472 w 20470"/>
              <a:gd name="T7" fmla="*/ 12643 h 14293"/>
              <a:gd name="T8" fmla="*/ 6345 w 20470"/>
              <a:gd name="T9" fmla="*/ 12478 h 14293"/>
              <a:gd name="T10" fmla="*/ 7917 w 20470"/>
              <a:gd name="T11" fmla="*/ 13245 h 14293"/>
              <a:gd name="T12" fmla="*/ 8751 w 20470"/>
              <a:gd name="T13" fmla="*/ 13067 h 14293"/>
              <a:gd name="T14" fmla="*/ 8921 w 20470"/>
              <a:gd name="T15" fmla="*/ 12211 h 14293"/>
              <a:gd name="T16" fmla="*/ 8164 w 20470"/>
              <a:gd name="T17" fmla="*/ 10659 h 14293"/>
              <a:gd name="T18" fmla="*/ 8330 w 20470"/>
              <a:gd name="T19" fmla="*/ 9785 h 14293"/>
              <a:gd name="T20" fmla="*/ 9203 w 20470"/>
              <a:gd name="T21" fmla="*/ 9620 h 14293"/>
              <a:gd name="T22" fmla="*/ 10775 w 20470"/>
              <a:gd name="T23" fmla="*/ 10387 h 14293"/>
              <a:gd name="T24" fmla="*/ 11609 w 20470"/>
              <a:gd name="T25" fmla="*/ 10209 h 14293"/>
              <a:gd name="T26" fmla="*/ 11780 w 20470"/>
              <a:gd name="T27" fmla="*/ 9353 h 14293"/>
              <a:gd name="T28" fmla="*/ 11022 w 20470"/>
              <a:gd name="T29" fmla="*/ 7801 h 14293"/>
              <a:gd name="T30" fmla="*/ 11188 w 20470"/>
              <a:gd name="T31" fmla="*/ 6927 h 14293"/>
              <a:gd name="T32" fmla="*/ 12061 w 20470"/>
              <a:gd name="T33" fmla="*/ 6762 h 14293"/>
              <a:gd name="T34" fmla="*/ 13631 w 20470"/>
              <a:gd name="T35" fmla="*/ 7532 h 14293"/>
              <a:gd name="T36" fmla="*/ 14462 w 20470"/>
              <a:gd name="T37" fmla="*/ 7357 h 14293"/>
              <a:gd name="T38" fmla="*/ 14632 w 20470"/>
              <a:gd name="T39" fmla="*/ 6500 h 14293"/>
              <a:gd name="T40" fmla="*/ 13875 w 20470"/>
              <a:gd name="T41" fmla="*/ 4948 h 14293"/>
              <a:gd name="T42" fmla="*/ 14040 w 20470"/>
              <a:gd name="T43" fmla="*/ 4075 h 14293"/>
              <a:gd name="T44" fmla="*/ 14913 w 20470"/>
              <a:gd name="T45" fmla="*/ 3910 h 14293"/>
              <a:gd name="T46" fmla="*/ 16486 w 20470"/>
              <a:gd name="T47" fmla="*/ 4676 h 14293"/>
              <a:gd name="T48" fmla="*/ 17320 w 20470"/>
              <a:gd name="T49" fmla="*/ 4499 h 14293"/>
              <a:gd name="T50" fmla="*/ 17490 w 20470"/>
              <a:gd name="T51" fmla="*/ 3642 h 14293"/>
              <a:gd name="T52" fmla="*/ 16733 w 20470"/>
              <a:gd name="T53" fmla="*/ 2090 h 14293"/>
              <a:gd name="T54" fmla="*/ 16899 w 20470"/>
              <a:gd name="T55" fmla="*/ 1217 h 14293"/>
              <a:gd name="T56" fmla="*/ 17772 w 20470"/>
              <a:gd name="T57" fmla="*/ 1051 h 14293"/>
              <a:gd name="T58" fmla="*/ 19345 w 20470"/>
              <a:gd name="T59" fmla="*/ 1818 h 14293"/>
              <a:gd name="T60" fmla="*/ 20179 w 20470"/>
              <a:gd name="T61" fmla="*/ 1639 h 14293"/>
              <a:gd name="T62" fmla="*/ 20349 w 20470"/>
              <a:gd name="T63" fmla="*/ 783 h 14293"/>
              <a:gd name="T64" fmla="*/ 19967 w 20470"/>
              <a:gd name="T65" fmla="*/ 0 h 14293"/>
              <a:gd name="T66" fmla="*/ 0 w 20470"/>
              <a:gd name="T67" fmla="*/ 0 h 14293"/>
              <a:gd name="T68" fmla="*/ 0 w 20470"/>
              <a:gd name="T69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7" name="Kuva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94935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-1" y="0"/>
            <a:ext cx="12193200" cy="6858000"/>
          </a:xfrm>
          <a:custGeom>
            <a:avLst/>
            <a:gdLst>
              <a:gd name="T0" fmla="*/ 0 w 25400"/>
              <a:gd name="T1" fmla="*/ 14293 h 14293"/>
              <a:gd name="T2" fmla="*/ 11682 w 25400"/>
              <a:gd name="T3" fmla="*/ 14293 h 14293"/>
              <a:gd name="T4" fmla="*/ 11303 w 25400"/>
              <a:gd name="T5" fmla="*/ 13517 h 14293"/>
              <a:gd name="T6" fmla="*/ 11469 w 25400"/>
              <a:gd name="T7" fmla="*/ 12643 h 14293"/>
              <a:gd name="T8" fmla="*/ 12342 w 25400"/>
              <a:gd name="T9" fmla="*/ 12478 h 14293"/>
              <a:gd name="T10" fmla="*/ 13914 w 25400"/>
              <a:gd name="T11" fmla="*/ 13245 h 14293"/>
              <a:gd name="T12" fmla="*/ 14748 w 25400"/>
              <a:gd name="T13" fmla="*/ 13067 h 14293"/>
              <a:gd name="T14" fmla="*/ 14919 w 25400"/>
              <a:gd name="T15" fmla="*/ 12211 h 14293"/>
              <a:gd name="T16" fmla="*/ 14161 w 25400"/>
              <a:gd name="T17" fmla="*/ 10659 h 14293"/>
              <a:gd name="T18" fmla="*/ 14327 w 25400"/>
              <a:gd name="T19" fmla="*/ 9785 h 14293"/>
              <a:gd name="T20" fmla="*/ 15200 w 25400"/>
              <a:gd name="T21" fmla="*/ 9620 h 14293"/>
              <a:gd name="T22" fmla="*/ 16773 w 25400"/>
              <a:gd name="T23" fmla="*/ 10387 h 14293"/>
              <a:gd name="T24" fmla="*/ 17607 w 25400"/>
              <a:gd name="T25" fmla="*/ 10209 h 14293"/>
              <a:gd name="T26" fmla="*/ 17777 w 25400"/>
              <a:gd name="T27" fmla="*/ 9353 h 14293"/>
              <a:gd name="T28" fmla="*/ 17020 w 25400"/>
              <a:gd name="T29" fmla="*/ 7801 h 14293"/>
              <a:gd name="T30" fmla="*/ 17185 w 25400"/>
              <a:gd name="T31" fmla="*/ 6927 h 14293"/>
              <a:gd name="T32" fmla="*/ 18058 w 25400"/>
              <a:gd name="T33" fmla="*/ 6762 h 14293"/>
              <a:gd name="T34" fmla="*/ 19628 w 25400"/>
              <a:gd name="T35" fmla="*/ 7532 h 14293"/>
              <a:gd name="T36" fmla="*/ 20459 w 25400"/>
              <a:gd name="T37" fmla="*/ 7357 h 14293"/>
              <a:gd name="T38" fmla="*/ 20629 w 25400"/>
              <a:gd name="T39" fmla="*/ 6500 h 14293"/>
              <a:gd name="T40" fmla="*/ 19872 w 25400"/>
              <a:gd name="T41" fmla="*/ 4948 h 14293"/>
              <a:gd name="T42" fmla="*/ 20038 w 25400"/>
              <a:gd name="T43" fmla="*/ 4075 h 14293"/>
              <a:gd name="T44" fmla="*/ 20911 w 25400"/>
              <a:gd name="T45" fmla="*/ 3910 h 14293"/>
              <a:gd name="T46" fmla="*/ 22483 w 25400"/>
              <a:gd name="T47" fmla="*/ 4676 h 14293"/>
              <a:gd name="T48" fmla="*/ 23317 w 25400"/>
              <a:gd name="T49" fmla="*/ 4499 h 14293"/>
              <a:gd name="T50" fmla="*/ 23487 w 25400"/>
              <a:gd name="T51" fmla="*/ 3642 h 14293"/>
              <a:gd name="T52" fmla="*/ 22730 w 25400"/>
              <a:gd name="T53" fmla="*/ 2090 h 14293"/>
              <a:gd name="T54" fmla="*/ 22896 w 25400"/>
              <a:gd name="T55" fmla="*/ 1217 h 14293"/>
              <a:gd name="T56" fmla="*/ 23769 w 25400"/>
              <a:gd name="T57" fmla="*/ 1051 h 14293"/>
              <a:gd name="T58" fmla="*/ 25342 w 25400"/>
              <a:gd name="T59" fmla="*/ 1818 h 14293"/>
              <a:gd name="T60" fmla="*/ 25400 w 25400"/>
              <a:gd name="T61" fmla="*/ 1837 h 14293"/>
              <a:gd name="T62" fmla="*/ 25400 w 25400"/>
              <a:gd name="T63" fmla="*/ 0 h 14293"/>
              <a:gd name="T64" fmla="*/ 0 w 25400"/>
              <a:gd name="T65" fmla="*/ 0 h 14293"/>
              <a:gd name="T66" fmla="*/ 0 w 25400"/>
              <a:gd name="T67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7" name="Kuva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82113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/>
        </p:nvSpPr>
        <p:spPr bwMode="auto">
          <a:xfrm>
            <a:off x="-18000" y="-18000"/>
            <a:ext cx="9727872" cy="6876000"/>
          </a:xfrm>
          <a:custGeom>
            <a:avLst/>
            <a:gdLst>
              <a:gd name="T0" fmla="*/ 0 w 20206"/>
              <a:gd name="T1" fmla="*/ 13 h 14300"/>
              <a:gd name="T2" fmla="*/ 0 w 20206"/>
              <a:gd name="T3" fmla="*/ 14300 h 14300"/>
              <a:gd name="T4" fmla="*/ 7482 w 20206"/>
              <a:gd name="T5" fmla="*/ 14300 h 14300"/>
              <a:gd name="T6" fmla="*/ 7478 w 20206"/>
              <a:gd name="T7" fmla="*/ 12595 h 14300"/>
              <a:gd name="T8" fmla="*/ 9300 w 20206"/>
              <a:gd name="T9" fmla="*/ 12600 h 14300"/>
              <a:gd name="T10" fmla="*/ 9295 w 20206"/>
              <a:gd name="T11" fmla="*/ 10777 h 14300"/>
              <a:gd name="T12" fmla="*/ 11118 w 20206"/>
              <a:gd name="T13" fmla="*/ 10782 h 14300"/>
              <a:gd name="T14" fmla="*/ 11113 w 20206"/>
              <a:gd name="T15" fmla="*/ 9085 h 14300"/>
              <a:gd name="T16" fmla="*/ 12935 w 20206"/>
              <a:gd name="T17" fmla="*/ 9090 h 14300"/>
              <a:gd name="T18" fmla="*/ 12930 w 20206"/>
              <a:gd name="T19" fmla="*/ 7267 h 14300"/>
              <a:gd name="T20" fmla="*/ 14753 w 20206"/>
              <a:gd name="T21" fmla="*/ 7272 h 14300"/>
              <a:gd name="T22" fmla="*/ 14748 w 20206"/>
              <a:gd name="T23" fmla="*/ 5450 h 14300"/>
              <a:gd name="T24" fmla="*/ 16571 w 20206"/>
              <a:gd name="T25" fmla="*/ 5455 h 14300"/>
              <a:gd name="T26" fmla="*/ 16566 w 20206"/>
              <a:gd name="T27" fmla="*/ 3632 h 14300"/>
              <a:gd name="T28" fmla="*/ 18388 w 20206"/>
              <a:gd name="T29" fmla="*/ 3637 h 14300"/>
              <a:gd name="T30" fmla="*/ 18383 w 20206"/>
              <a:gd name="T31" fmla="*/ 1815 h 14300"/>
              <a:gd name="T32" fmla="*/ 20206 w 20206"/>
              <a:gd name="T33" fmla="*/ 1820 h 14300"/>
              <a:gd name="T34" fmla="*/ 20201 w 20206"/>
              <a:gd name="T35" fmla="*/ 0 h 14300"/>
              <a:gd name="T36" fmla="*/ 0 w 20206"/>
              <a:gd name="T37" fmla="*/ 13 h 14300"/>
              <a:gd name="connsiteX0" fmla="*/ 284 w 20206"/>
              <a:gd name="connsiteY0" fmla="*/ 196 h 14300"/>
              <a:gd name="connsiteX1" fmla="*/ 0 w 20206"/>
              <a:gd name="connsiteY1" fmla="*/ 14300 h 14300"/>
              <a:gd name="connsiteX2" fmla="*/ 7482 w 20206"/>
              <a:gd name="connsiteY2" fmla="*/ 14300 h 14300"/>
              <a:gd name="connsiteX3" fmla="*/ 7478 w 20206"/>
              <a:gd name="connsiteY3" fmla="*/ 12595 h 14300"/>
              <a:gd name="connsiteX4" fmla="*/ 9300 w 20206"/>
              <a:gd name="connsiteY4" fmla="*/ 12600 h 14300"/>
              <a:gd name="connsiteX5" fmla="*/ 9295 w 20206"/>
              <a:gd name="connsiteY5" fmla="*/ 10777 h 14300"/>
              <a:gd name="connsiteX6" fmla="*/ 11118 w 20206"/>
              <a:gd name="connsiteY6" fmla="*/ 10782 h 14300"/>
              <a:gd name="connsiteX7" fmla="*/ 11113 w 20206"/>
              <a:gd name="connsiteY7" fmla="*/ 9085 h 14300"/>
              <a:gd name="connsiteX8" fmla="*/ 12935 w 20206"/>
              <a:gd name="connsiteY8" fmla="*/ 9090 h 14300"/>
              <a:gd name="connsiteX9" fmla="*/ 12930 w 20206"/>
              <a:gd name="connsiteY9" fmla="*/ 7267 h 14300"/>
              <a:gd name="connsiteX10" fmla="*/ 14753 w 20206"/>
              <a:gd name="connsiteY10" fmla="*/ 7272 h 14300"/>
              <a:gd name="connsiteX11" fmla="*/ 14748 w 20206"/>
              <a:gd name="connsiteY11" fmla="*/ 5450 h 14300"/>
              <a:gd name="connsiteX12" fmla="*/ 16571 w 20206"/>
              <a:gd name="connsiteY12" fmla="*/ 5455 h 14300"/>
              <a:gd name="connsiteX13" fmla="*/ 16566 w 20206"/>
              <a:gd name="connsiteY13" fmla="*/ 3632 h 14300"/>
              <a:gd name="connsiteX14" fmla="*/ 18388 w 20206"/>
              <a:gd name="connsiteY14" fmla="*/ 3637 h 14300"/>
              <a:gd name="connsiteX15" fmla="*/ 18383 w 20206"/>
              <a:gd name="connsiteY15" fmla="*/ 1815 h 14300"/>
              <a:gd name="connsiteX16" fmla="*/ 20206 w 20206"/>
              <a:gd name="connsiteY16" fmla="*/ 1820 h 14300"/>
              <a:gd name="connsiteX17" fmla="*/ 20201 w 20206"/>
              <a:gd name="connsiteY17" fmla="*/ 0 h 14300"/>
              <a:gd name="connsiteX18" fmla="*/ 284 w 20206"/>
              <a:gd name="connsiteY18" fmla="*/ 196 h 14300"/>
              <a:gd name="connsiteX0" fmla="*/ 27 w 20233"/>
              <a:gd name="connsiteY0" fmla="*/ 13 h 14300"/>
              <a:gd name="connsiteX1" fmla="*/ 27 w 20233"/>
              <a:gd name="connsiteY1" fmla="*/ 14300 h 14300"/>
              <a:gd name="connsiteX2" fmla="*/ 7509 w 20233"/>
              <a:gd name="connsiteY2" fmla="*/ 14300 h 14300"/>
              <a:gd name="connsiteX3" fmla="*/ 7505 w 20233"/>
              <a:gd name="connsiteY3" fmla="*/ 12595 h 14300"/>
              <a:gd name="connsiteX4" fmla="*/ 9327 w 20233"/>
              <a:gd name="connsiteY4" fmla="*/ 12600 h 14300"/>
              <a:gd name="connsiteX5" fmla="*/ 9322 w 20233"/>
              <a:gd name="connsiteY5" fmla="*/ 10777 h 14300"/>
              <a:gd name="connsiteX6" fmla="*/ 11145 w 20233"/>
              <a:gd name="connsiteY6" fmla="*/ 10782 h 14300"/>
              <a:gd name="connsiteX7" fmla="*/ 11140 w 20233"/>
              <a:gd name="connsiteY7" fmla="*/ 9085 h 14300"/>
              <a:gd name="connsiteX8" fmla="*/ 12962 w 20233"/>
              <a:gd name="connsiteY8" fmla="*/ 9090 h 14300"/>
              <a:gd name="connsiteX9" fmla="*/ 12957 w 20233"/>
              <a:gd name="connsiteY9" fmla="*/ 7267 h 14300"/>
              <a:gd name="connsiteX10" fmla="*/ 14780 w 20233"/>
              <a:gd name="connsiteY10" fmla="*/ 7272 h 14300"/>
              <a:gd name="connsiteX11" fmla="*/ 14775 w 20233"/>
              <a:gd name="connsiteY11" fmla="*/ 5450 h 14300"/>
              <a:gd name="connsiteX12" fmla="*/ 16598 w 20233"/>
              <a:gd name="connsiteY12" fmla="*/ 5455 h 14300"/>
              <a:gd name="connsiteX13" fmla="*/ 16593 w 20233"/>
              <a:gd name="connsiteY13" fmla="*/ 3632 h 14300"/>
              <a:gd name="connsiteX14" fmla="*/ 18415 w 20233"/>
              <a:gd name="connsiteY14" fmla="*/ 3637 h 14300"/>
              <a:gd name="connsiteX15" fmla="*/ 18410 w 20233"/>
              <a:gd name="connsiteY15" fmla="*/ 1815 h 14300"/>
              <a:gd name="connsiteX16" fmla="*/ 20233 w 20233"/>
              <a:gd name="connsiteY16" fmla="*/ 1820 h 14300"/>
              <a:gd name="connsiteX17" fmla="*/ 20228 w 20233"/>
              <a:gd name="connsiteY17" fmla="*/ 0 h 14300"/>
              <a:gd name="connsiteX18" fmla="*/ 27 w 20233"/>
              <a:gd name="connsiteY18" fmla="*/ 13 h 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7" name="Kuva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59677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0" y="0"/>
            <a:ext cx="12193200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14300 h 14300"/>
              <a:gd name="T4" fmla="*/ 14503 w 25400"/>
              <a:gd name="T5" fmla="*/ 14300 h 14300"/>
              <a:gd name="T6" fmla="*/ 14498 w 25400"/>
              <a:gd name="T7" fmla="*/ 12595 h 14300"/>
              <a:gd name="T8" fmla="*/ 16321 w 25400"/>
              <a:gd name="T9" fmla="*/ 12600 h 14300"/>
              <a:gd name="T10" fmla="*/ 16316 w 25400"/>
              <a:gd name="T11" fmla="*/ 10777 h 14300"/>
              <a:gd name="T12" fmla="*/ 18138 w 25400"/>
              <a:gd name="T13" fmla="*/ 10782 h 14300"/>
              <a:gd name="T14" fmla="*/ 18133 w 25400"/>
              <a:gd name="T15" fmla="*/ 9085 h 14300"/>
              <a:gd name="T16" fmla="*/ 19956 w 25400"/>
              <a:gd name="T17" fmla="*/ 9090 h 14300"/>
              <a:gd name="T18" fmla="*/ 19951 w 25400"/>
              <a:gd name="T19" fmla="*/ 7267 h 14300"/>
              <a:gd name="T20" fmla="*/ 21773 w 25400"/>
              <a:gd name="T21" fmla="*/ 7272 h 14300"/>
              <a:gd name="T22" fmla="*/ 21768 w 25400"/>
              <a:gd name="T23" fmla="*/ 5450 h 14300"/>
              <a:gd name="T24" fmla="*/ 23591 w 25400"/>
              <a:gd name="T25" fmla="*/ 5455 h 14300"/>
              <a:gd name="T26" fmla="*/ 23586 w 25400"/>
              <a:gd name="T27" fmla="*/ 3632 h 14300"/>
              <a:gd name="T28" fmla="*/ 25400 w 25400"/>
              <a:gd name="T29" fmla="*/ 3637 h 14300"/>
              <a:gd name="T30" fmla="*/ 25400 w 25400"/>
              <a:gd name="T31" fmla="*/ 0 h 14300"/>
              <a:gd name="T32" fmla="*/ 0 w 25400"/>
              <a:gd name="T3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7" name="Kuva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21166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petus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44738"/>
            <a:ext cx="5461000" cy="3044385"/>
          </a:xfrm>
        </p:spPr>
        <p:txBody>
          <a:bodyPr anchor="b" anchorCtr="0"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/>
              <a:t>Lisää mahdollinen yhteystieto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301556" y="194553"/>
            <a:ext cx="1008758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i-FI" sz="9000" b="1">
                <a:solidFill>
                  <a:srgbClr val="FFFFFF"/>
                </a:solidFill>
                <a:latin typeface="+mj-lt"/>
              </a:rPr>
              <a:t>Kiitos!</a:t>
            </a:r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60478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petus 2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  <p:sp>
        <p:nvSpPr>
          <p:cNvPr id="7" name="Tekstin paikkamerkki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44738"/>
            <a:ext cx="5461000" cy="3044385"/>
          </a:xfrm>
        </p:spPr>
        <p:txBody>
          <a:bodyPr anchor="b" anchorCtr="0"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/>
              <a:t>Lisää mahdollinen yhteystieto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301556" y="194553"/>
            <a:ext cx="1008758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i-FI" sz="9000" b="1" err="1">
                <a:solidFill>
                  <a:srgbClr val="FFFFFF"/>
                </a:solidFill>
                <a:latin typeface="+mj-lt"/>
              </a:rPr>
              <a:t>Thank</a:t>
            </a:r>
            <a:r>
              <a:rPr lang="fi-FI" sz="9000" b="1">
                <a:solidFill>
                  <a:srgbClr val="FFFFFF"/>
                </a:solidFill>
                <a:latin typeface="+mj-lt"/>
              </a:rPr>
              <a:t> </a:t>
            </a:r>
            <a:r>
              <a:rPr lang="fi-FI" sz="9000" b="1" err="1">
                <a:solidFill>
                  <a:srgbClr val="FFFFFF"/>
                </a:solidFill>
                <a:latin typeface="+mj-lt"/>
              </a:rPr>
              <a:t>you</a:t>
            </a:r>
            <a:r>
              <a:rPr lang="fi-FI" sz="9000" b="1">
                <a:solidFill>
                  <a:srgbClr val="FFFFFF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53400173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B82DE116-CB3A-F04A-8B59-C84BA4920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BD1C6-D068-4EE2-9D84-176245888B1E}" type="datetime1">
              <a:rPr lang="fi-FI" smtClean="0"/>
              <a:t>15.11.2023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70D1A60B-2FB7-654B-ABA8-B60914127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BE1DB9DB-7196-0F49-9579-BEB6969C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E651A-6E85-3D4C-A186-90F2C053E4E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84589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ChangeAspect="1"/>
          </p:cNvSpPr>
          <p:nvPr userDrawn="1"/>
        </p:nvSpPr>
        <p:spPr bwMode="auto">
          <a:xfrm>
            <a:off x="-18000" y="-18000"/>
            <a:ext cx="9727872" cy="6876000"/>
          </a:xfrm>
          <a:custGeom>
            <a:avLst/>
            <a:gdLst>
              <a:gd name="T0" fmla="*/ 0 w 20206"/>
              <a:gd name="T1" fmla="*/ 13 h 14300"/>
              <a:gd name="T2" fmla="*/ 0 w 20206"/>
              <a:gd name="T3" fmla="*/ 14300 h 14300"/>
              <a:gd name="T4" fmla="*/ 7482 w 20206"/>
              <a:gd name="T5" fmla="*/ 14300 h 14300"/>
              <a:gd name="T6" fmla="*/ 7478 w 20206"/>
              <a:gd name="T7" fmla="*/ 12595 h 14300"/>
              <a:gd name="T8" fmla="*/ 9300 w 20206"/>
              <a:gd name="T9" fmla="*/ 12600 h 14300"/>
              <a:gd name="T10" fmla="*/ 9295 w 20206"/>
              <a:gd name="T11" fmla="*/ 10777 h 14300"/>
              <a:gd name="T12" fmla="*/ 11118 w 20206"/>
              <a:gd name="T13" fmla="*/ 10782 h 14300"/>
              <a:gd name="T14" fmla="*/ 11113 w 20206"/>
              <a:gd name="T15" fmla="*/ 9085 h 14300"/>
              <a:gd name="T16" fmla="*/ 12935 w 20206"/>
              <a:gd name="T17" fmla="*/ 9090 h 14300"/>
              <a:gd name="T18" fmla="*/ 12930 w 20206"/>
              <a:gd name="T19" fmla="*/ 7267 h 14300"/>
              <a:gd name="T20" fmla="*/ 14753 w 20206"/>
              <a:gd name="T21" fmla="*/ 7272 h 14300"/>
              <a:gd name="T22" fmla="*/ 14748 w 20206"/>
              <a:gd name="T23" fmla="*/ 5450 h 14300"/>
              <a:gd name="T24" fmla="*/ 16571 w 20206"/>
              <a:gd name="T25" fmla="*/ 5455 h 14300"/>
              <a:gd name="T26" fmla="*/ 16566 w 20206"/>
              <a:gd name="T27" fmla="*/ 3632 h 14300"/>
              <a:gd name="T28" fmla="*/ 18388 w 20206"/>
              <a:gd name="T29" fmla="*/ 3637 h 14300"/>
              <a:gd name="T30" fmla="*/ 18383 w 20206"/>
              <a:gd name="T31" fmla="*/ 1815 h 14300"/>
              <a:gd name="T32" fmla="*/ 20206 w 20206"/>
              <a:gd name="T33" fmla="*/ 1820 h 14300"/>
              <a:gd name="T34" fmla="*/ 20201 w 20206"/>
              <a:gd name="T35" fmla="*/ 0 h 14300"/>
              <a:gd name="T36" fmla="*/ 0 w 20206"/>
              <a:gd name="T37" fmla="*/ 13 h 14300"/>
              <a:gd name="connsiteX0" fmla="*/ 284 w 20206"/>
              <a:gd name="connsiteY0" fmla="*/ 196 h 14300"/>
              <a:gd name="connsiteX1" fmla="*/ 0 w 20206"/>
              <a:gd name="connsiteY1" fmla="*/ 14300 h 14300"/>
              <a:gd name="connsiteX2" fmla="*/ 7482 w 20206"/>
              <a:gd name="connsiteY2" fmla="*/ 14300 h 14300"/>
              <a:gd name="connsiteX3" fmla="*/ 7478 w 20206"/>
              <a:gd name="connsiteY3" fmla="*/ 12595 h 14300"/>
              <a:gd name="connsiteX4" fmla="*/ 9300 w 20206"/>
              <a:gd name="connsiteY4" fmla="*/ 12600 h 14300"/>
              <a:gd name="connsiteX5" fmla="*/ 9295 w 20206"/>
              <a:gd name="connsiteY5" fmla="*/ 10777 h 14300"/>
              <a:gd name="connsiteX6" fmla="*/ 11118 w 20206"/>
              <a:gd name="connsiteY6" fmla="*/ 10782 h 14300"/>
              <a:gd name="connsiteX7" fmla="*/ 11113 w 20206"/>
              <a:gd name="connsiteY7" fmla="*/ 9085 h 14300"/>
              <a:gd name="connsiteX8" fmla="*/ 12935 w 20206"/>
              <a:gd name="connsiteY8" fmla="*/ 9090 h 14300"/>
              <a:gd name="connsiteX9" fmla="*/ 12930 w 20206"/>
              <a:gd name="connsiteY9" fmla="*/ 7267 h 14300"/>
              <a:gd name="connsiteX10" fmla="*/ 14753 w 20206"/>
              <a:gd name="connsiteY10" fmla="*/ 7272 h 14300"/>
              <a:gd name="connsiteX11" fmla="*/ 14748 w 20206"/>
              <a:gd name="connsiteY11" fmla="*/ 5450 h 14300"/>
              <a:gd name="connsiteX12" fmla="*/ 16571 w 20206"/>
              <a:gd name="connsiteY12" fmla="*/ 5455 h 14300"/>
              <a:gd name="connsiteX13" fmla="*/ 16566 w 20206"/>
              <a:gd name="connsiteY13" fmla="*/ 3632 h 14300"/>
              <a:gd name="connsiteX14" fmla="*/ 18388 w 20206"/>
              <a:gd name="connsiteY14" fmla="*/ 3637 h 14300"/>
              <a:gd name="connsiteX15" fmla="*/ 18383 w 20206"/>
              <a:gd name="connsiteY15" fmla="*/ 1815 h 14300"/>
              <a:gd name="connsiteX16" fmla="*/ 20206 w 20206"/>
              <a:gd name="connsiteY16" fmla="*/ 1820 h 14300"/>
              <a:gd name="connsiteX17" fmla="*/ 20201 w 20206"/>
              <a:gd name="connsiteY17" fmla="*/ 0 h 14300"/>
              <a:gd name="connsiteX18" fmla="*/ 284 w 20206"/>
              <a:gd name="connsiteY18" fmla="*/ 196 h 14300"/>
              <a:gd name="connsiteX0" fmla="*/ 27 w 20233"/>
              <a:gd name="connsiteY0" fmla="*/ 13 h 14300"/>
              <a:gd name="connsiteX1" fmla="*/ 27 w 20233"/>
              <a:gd name="connsiteY1" fmla="*/ 14300 h 14300"/>
              <a:gd name="connsiteX2" fmla="*/ 7509 w 20233"/>
              <a:gd name="connsiteY2" fmla="*/ 14300 h 14300"/>
              <a:gd name="connsiteX3" fmla="*/ 7505 w 20233"/>
              <a:gd name="connsiteY3" fmla="*/ 12595 h 14300"/>
              <a:gd name="connsiteX4" fmla="*/ 9327 w 20233"/>
              <a:gd name="connsiteY4" fmla="*/ 12600 h 14300"/>
              <a:gd name="connsiteX5" fmla="*/ 9322 w 20233"/>
              <a:gd name="connsiteY5" fmla="*/ 10777 h 14300"/>
              <a:gd name="connsiteX6" fmla="*/ 11145 w 20233"/>
              <a:gd name="connsiteY6" fmla="*/ 10782 h 14300"/>
              <a:gd name="connsiteX7" fmla="*/ 11140 w 20233"/>
              <a:gd name="connsiteY7" fmla="*/ 9085 h 14300"/>
              <a:gd name="connsiteX8" fmla="*/ 12962 w 20233"/>
              <a:gd name="connsiteY8" fmla="*/ 9090 h 14300"/>
              <a:gd name="connsiteX9" fmla="*/ 12957 w 20233"/>
              <a:gd name="connsiteY9" fmla="*/ 7267 h 14300"/>
              <a:gd name="connsiteX10" fmla="*/ 14780 w 20233"/>
              <a:gd name="connsiteY10" fmla="*/ 7272 h 14300"/>
              <a:gd name="connsiteX11" fmla="*/ 14775 w 20233"/>
              <a:gd name="connsiteY11" fmla="*/ 5450 h 14300"/>
              <a:gd name="connsiteX12" fmla="*/ 16598 w 20233"/>
              <a:gd name="connsiteY12" fmla="*/ 5455 h 14300"/>
              <a:gd name="connsiteX13" fmla="*/ 16593 w 20233"/>
              <a:gd name="connsiteY13" fmla="*/ 3632 h 14300"/>
              <a:gd name="connsiteX14" fmla="*/ 18415 w 20233"/>
              <a:gd name="connsiteY14" fmla="*/ 3637 h 14300"/>
              <a:gd name="connsiteX15" fmla="*/ 18410 w 20233"/>
              <a:gd name="connsiteY15" fmla="*/ 1815 h 14300"/>
              <a:gd name="connsiteX16" fmla="*/ 20233 w 20233"/>
              <a:gd name="connsiteY16" fmla="*/ 1820 h 14300"/>
              <a:gd name="connsiteX17" fmla="*/ 20228 w 20233"/>
              <a:gd name="connsiteY17" fmla="*/ 0 h 14300"/>
              <a:gd name="connsiteX18" fmla="*/ 27 w 20233"/>
              <a:gd name="connsiteY18" fmla="*/ 13 h 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6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9B583A7C-B533-F249-8A6F-F5B3813DBFB0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62D501A-3C3C-E941-91F9-FAAF70931F7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B3139823-B6DD-0F45-8144-DF1A2645178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D2FF6A60-FF79-C24A-BE46-46B4C79DD25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ABB815D3-132D-5146-933F-C76CF2B9F5BE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873BC15-51A6-A341-9FA2-8732DABA26E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3DE36DE-E7C2-214B-81FA-E0B24845A4F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5D4F2DB2-2E6B-0246-B275-BAAAB25C710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43A5D771-1CFE-C34F-B071-51881CD4AB8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B24EAE92-C25B-E346-8C4B-E898F47B135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6424938-AE57-8742-B7D0-CBF782E08A9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CA40401-0F5F-8D4F-AC5A-6A8B64007D5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E77716F9-BC04-F143-9906-22D86C5A6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1C5E79-0F22-4606-8E70-D3631A5088ED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77C8E04-304D-2948-9A4A-A1DC2F9B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8FA25DFF-0757-8746-B645-6DB40109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E3480A-4155-1240-A32F-AEBFF48CE6E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7307706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0DE0211C-B42C-8B4A-80DB-C7241A87C0B8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C222CE07-887D-B244-82A4-75FAEFFC8FA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924627B-BB7C-134B-B271-A69C620481BA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9CCBFDC5-C942-AE46-994F-094D396A1A6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4A3B34E-9669-8B46-875F-994E0CBBB3B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7E87A06-A73C-3440-A048-9A1D07D7E5C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70DF8BED-E560-4042-A6B2-6999349C4D2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1966B786-1310-A149-A9B6-159DFC5E383C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904F943-BAD9-9149-9131-D305884ECCD8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0DC2B78-51EB-0B4D-AC20-69E81D0DE25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AFBC24F6-D4F8-0A43-BDA6-513637AAE9B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A47FF552-E9E1-984E-A5E2-B54359B6C0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FFC5383F-5190-5547-8209-63C2020F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6019005-ECD5-4798-850C-420B0C2CF935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D7ABF062-CCA2-A545-8487-2B199588A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CE131F75-8CD0-CB4E-AFF9-17569C0F0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4943CE-AF8C-9645-9DDB-2311F9CFE44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8855523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23BF0FB7-0EB0-164D-8DE9-E1145C61B232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9CC9A082-984E-6C40-83BA-429A1BB240C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70062B96-93E1-D441-B449-033DB15EA2A4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0BA2355-11D9-1E47-9E5D-E29C74BE630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D50614E-98F3-EF41-9C79-952694EDDB2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FAF527A3-74F8-B242-AF3F-F384DBDBBA8C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5ACD062F-147A-144A-B0DF-A0DE728AC47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BE4ABE4C-8D67-5A46-9344-7A27CE528C2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11F6C65A-3A06-424D-8787-74EABB89E52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C993A04E-95ED-A14B-8A3C-4C5C6F7D5D2C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B2CFB702-37FD-2C42-AAD4-CEF9736C2AF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D2F5248C-9797-CB43-A484-B14C627E3AF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1EBABECF-22C8-6A42-BE57-5D5193A47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326C700-1589-454C-B15E-8BF791B98503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38DC849B-37B1-C245-AD33-EF63AC32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232DE35-40DC-F94D-AF6B-F18DF94B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1A1E6C-6968-2B48-9E19-4AC383BFAED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8828872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593CA356-E177-0F43-97AC-8C704F4FA0DE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54D8541-0949-0243-8275-A1E9BD53396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35A1974-627D-D648-835D-4F95C2A66E5E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42102F3C-F48E-D041-B57C-94BD2F64CBB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19556AF-2923-D24B-860B-CF8A247495E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9949E8AF-9D43-DF4C-BBAB-8AF9B09E31A0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174F93E-7381-6E4A-A70F-DEC24033CF2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D8C45D1D-CADB-5942-A259-7FDF2C360B3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0A16D9B-108C-5C4A-A304-C02186C7660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5DB44975-9BFE-1145-AE56-0D5D15012E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C6BC2EC-BF9A-7344-8121-E4167C644AF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2D4AD8C8-AE8F-534E-83DE-9BF80D1987E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0ADFD305-8E6C-8E4B-A35F-7F2628FD0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31D5AB2-F711-468E-B619-1626E15AE2D4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3CB86E5D-431D-E74C-935C-CD66E134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4ECD76C1-92F4-C14C-8738-B40BDBFE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3CB3E92-6A96-8E4D-9A1F-FF1A0FD3942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5988519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39C16803-3DFD-2444-B137-C13C00D500AD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4D4AE324-A4A0-1742-AF85-B1A72AE72ED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FBF3435-B4AD-5042-B3A8-AE5EBFD0D2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D38D4AC0-FE35-1745-B88B-EAF82633B40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84CB9EAF-8B4D-284E-937B-D2514CDCC22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373BE55-F2F5-3641-A4D3-F84540B4190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A710EE63-C713-974F-92A2-1071575ECB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8A7B2164-4195-2445-A7B0-5BB4BA79A23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B437C67C-B22E-6641-8F7A-2949CBB596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1E297872-C3D9-0E4B-B1C7-7447C5CCEF9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3D2D6358-65A0-3B46-BC14-88313C406BF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42B43803-D00D-244C-9227-122DA6D6AD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342F8A62-DFFF-7D45-BDD9-D5743AD6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CD6A0D-0EA3-4DAD-B50F-74C67D7299D6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456A532-0813-3548-8E83-6F5D6C49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99AE858-E347-A74D-B9B2-3ADCE8D68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65EBF97-81AE-454F-B79D-33516FAD8CA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5997880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C7A2BB8F-4C2B-0D44-B135-62BC4497B0A0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5CD37A7-26A4-0241-8C89-C5BD305F64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990EC93-A1BA-B748-9823-97E03A929B9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6C0F144C-DDBB-CF4D-A564-676719D50C5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310538A-9E0E-2548-97C9-5FCD47181F8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B064EAED-E44B-3B45-A311-F630A333EF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8EAAE89-9802-2949-965D-3A145695781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E2D26F96-564F-F34F-88E8-B8FA96800D1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AC812F9-8129-7749-8748-D84967DFA75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1C313F6-FEDE-2C4C-9705-32F3F7F7918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A6607C3-DD2D-8148-8E46-3078585D94C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373C8CF-D0DD-6844-9003-DBF1C16E3E2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815FED5F-74F0-774D-8349-1B8F7E71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0BD2011-F52D-42B2-9F1B-3828FD778B3F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F188DF62-0157-A643-A697-CE1E7862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4EC941C-ED5E-EE43-9A99-ADC2DEC9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1BD7A11-E96E-A647-A6EE-E88936E27E5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0709545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D3BCF45F-058B-F54B-864B-4384C94D5594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7BEB1A6-BDF9-B549-A569-D84503CBAC9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4CAA62F5-2744-BA48-BB9B-8AED188DAD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CCD41613-CE7B-DB4F-895E-CA034746A96C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B25BB9C-C565-894C-B40C-7F6FD86131C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7D332ED0-3A61-AA43-B232-616A336C99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7E88615-EB04-1A4F-923F-96F9FC27204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3839D75D-4484-2848-BCDC-EF364FB2CFC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44A91D2-4267-E24E-A342-3C432562889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4F8575DC-3F85-324B-BB50-B164E98381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2DB2E5B7-E8AE-BA4F-8632-E690AA6A80F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D5A4ABDC-B8EE-6E4A-88DF-8EE4F8C27E8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4831BCAE-0148-C84C-84AD-B60B49894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8398949-5026-4AAA-8292-B8D7CC3869C2}" type="datetime1">
              <a:rPr lang="fi-FI" smtClean="0"/>
              <a:t>15.11.2023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F5C5C293-3B83-5F41-8443-3863C5AF3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FEEF590B-916C-D745-8A4E-429A85052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6BD388D-F077-C146-BDB8-5E4EB72EE7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8809564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046DBEE-5EEA-E144-9BE0-61E37DC4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6218B-A811-4A60-BDA6-E7F70B46CEBF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1609C4C-D7A8-A34A-90B1-C281BFE9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6F7C551-6520-4341-A009-AD993B87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D04B3-9A60-014C-B5BF-7AE59B5410A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4909695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9A46EF94-EBE5-514D-9468-3D0E8A3107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FDBEA4A-18CA-3B41-8321-ECDD9C75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E7E99-7370-481E-A60A-3B18CC8FEE63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6E84878-C6F0-1943-9E1D-E8B98CA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9280EB4-8049-2140-8866-61770411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57B4-D315-D24A-9B7E-0AEA94DF158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8318371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9A46EF94-EBE5-514D-9468-3D0E8A3107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FDBEA4A-18CA-3B41-8321-ECDD9C75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18644-DB1E-431E-A916-182E41C11F47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6E84878-C6F0-1943-9E1D-E8B98CA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9280EB4-8049-2140-8866-61770411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57B4-D315-D24A-9B7E-0AEA94DF158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54745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14300 h 14300"/>
              <a:gd name="T4" fmla="*/ 14503 w 25400"/>
              <a:gd name="T5" fmla="*/ 14300 h 14300"/>
              <a:gd name="T6" fmla="*/ 14498 w 25400"/>
              <a:gd name="T7" fmla="*/ 12595 h 14300"/>
              <a:gd name="T8" fmla="*/ 16321 w 25400"/>
              <a:gd name="T9" fmla="*/ 12600 h 14300"/>
              <a:gd name="T10" fmla="*/ 16316 w 25400"/>
              <a:gd name="T11" fmla="*/ 10777 h 14300"/>
              <a:gd name="T12" fmla="*/ 18138 w 25400"/>
              <a:gd name="T13" fmla="*/ 10782 h 14300"/>
              <a:gd name="T14" fmla="*/ 18133 w 25400"/>
              <a:gd name="T15" fmla="*/ 9085 h 14300"/>
              <a:gd name="T16" fmla="*/ 19956 w 25400"/>
              <a:gd name="T17" fmla="*/ 9090 h 14300"/>
              <a:gd name="T18" fmla="*/ 19951 w 25400"/>
              <a:gd name="T19" fmla="*/ 7267 h 14300"/>
              <a:gd name="T20" fmla="*/ 21773 w 25400"/>
              <a:gd name="T21" fmla="*/ 7272 h 14300"/>
              <a:gd name="T22" fmla="*/ 21768 w 25400"/>
              <a:gd name="T23" fmla="*/ 5450 h 14300"/>
              <a:gd name="T24" fmla="*/ 23591 w 25400"/>
              <a:gd name="T25" fmla="*/ 5455 h 14300"/>
              <a:gd name="T26" fmla="*/ 23586 w 25400"/>
              <a:gd name="T27" fmla="*/ 3632 h 14300"/>
              <a:gd name="T28" fmla="*/ 25400 w 25400"/>
              <a:gd name="T29" fmla="*/ 3637 h 14300"/>
              <a:gd name="T30" fmla="*/ 25400 w 25400"/>
              <a:gd name="T31" fmla="*/ 0 h 14300"/>
              <a:gd name="T32" fmla="*/ 0 w 25400"/>
              <a:gd name="T3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grpSp>
        <p:nvGrpSpPr>
          <p:cNvPr id="15" name="Ryhmä 14"/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1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5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6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290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9A46EF94-EBE5-514D-9468-3D0E8A3107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FDBEA4A-18CA-3B41-8321-ECDD9C75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2D703-FE92-423E-89EE-8AF9FBDCA280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6E84878-C6F0-1943-9E1D-E8B98CA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9280EB4-8049-2140-8866-61770411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57B4-D315-D24A-9B7E-0AEA94DF158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7397482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9A46EF94-EBE5-514D-9468-3D0E8A3107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72C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FDBEA4A-18CA-3B41-8321-ECDD9C75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1EA89-59AF-4E96-8043-D04BFD80F736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6E84878-C6F0-1943-9E1D-E8B98CA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9280EB4-8049-2140-8866-61770411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57B4-D315-D24A-9B7E-0AEA94DF158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1765968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2EF9DA39-29EC-F544-9AC2-B2DFD21DD18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77575" y="0"/>
            <a:ext cx="1112838" cy="6858000"/>
          </a:xfrm>
          <a:custGeom>
            <a:avLst/>
            <a:gdLst>
              <a:gd name="T0" fmla="*/ 14695837 w 2304"/>
              <a:gd name="T1" fmla="*/ 0 h 14300"/>
              <a:gd name="T2" fmla="*/ 8864064 w 2304"/>
              <a:gd name="T3" fmla="*/ 5750169 h 14300"/>
              <a:gd name="T4" fmla="*/ 138329531 w 2304"/>
              <a:gd name="T5" fmla="*/ 132708535 h 14300"/>
              <a:gd name="T6" fmla="*/ 8864064 w 2304"/>
              <a:gd name="T7" fmla="*/ 259437181 h 14300"/>
              <a:gd name="T8" fmla="*/ 129464984 w 2304"/>
              <a:gd name="T9" fmla="*/ 377885871 h 14300"/>
              <a:gd name="T10" fmla="*/ 0 w 2304"/>
              <a:gd name="T11" fmla="*/ 504614038 h 14300"/>
              <a:gd name="T12" fmla="*/ 129464984 w 2304"/>
              <a:gd name="T13" fmla="*/ 631572883 h 14300"/>
              <a:gd name="T14" fmla="*/ 0 w 2304"/>
              <a:gd name="T15" fmla="*/ 758531248 h 14300"/>
              <a:gd name="T16" fmla="*/ 129464984 w 2304"/>
              <a:gd name="T17" fmla="*/ 885490093 h 14300"/>
              <a:gd name="T18" fmla="*/ 0 w 2304"/>
              <a:gd name="T19" fmla="*/ 1012448458 h 14300"/>
              <a:gd name="T20" fmla="*/ 129464984 w 2304"/>
              <a:gd name="T21" fmla="*/ 1139406824 h 14300"/>
              <a:gd name="T22" fmla="*/ 0 w 2304"/>
              <a:gd name="T23" fmla="*/ 1266365669 h 14300"/>
              <a:gd name="T24" fmla="*/ 129464984 w 2304"/>
              <a:gd name="T25" fmla="*/ 1393324034 h 14300"/>
              <a:gd name="T26" fmla="*/ 0 w 2304"/>
              <a:gd name="T27" fmla="*/ 1520282879 h 14300"/>
              <a:gd name="T28" fmla="*/ 135763338 w 2304"/>
              <a:gd name="T29" fmla="*/ 1653451331 h 14300"/>
              <a:gd name="T30" fmla="*/ 8864064 w 2304"/>
              <a:gd name="T31" fmla="*/ 1777649711 h 14300"/>
              <a:gd name="T32" fmla="*/ 138329531 w 2304"/>
              <a:gd name="T33" fmla="*/ 1904608076 h 14300"/>
              <a:gd name="T34" fmla="*/ 8864064 w 2304"/>
              <a:gd name="T35" fmla="*/ 2031566921 h 14300"/>
              <a:gd name="T36" fmla="*/ 138329531 w 2304"/>
              <a:gd name="T37" fmla="*/ 2147483646 h 14300"/>
              <a:gd name="T38" fmla="*/ 8864064 w 2304"/>
              <a:gd name="T39" fmla="*/ 2147483646 h 14300"/>
              <a:gd name="T40" fmla="*/ 138329531 w 2304"/>
              <a:gd name="T41" fmla="*/ 2147483646 h 14300"/>
              <a:gd name="T42" fmla="*/ 8864064 w 2304"/>
              <a:gd name="T43" fmla="*/ 2147483646 h 14300"/>
              <a:gd name="T44" fmla="*/ 129464984 w 2304"/>
              <a:gd name="T45" fmla="*/ 2147483646 h 14300"/>
              <a:gd name="T46" fmla="*/ 0 w 2304"/>
              <a:gd name="T47" fmla="*/ 2147483646 h 14300"/>
              <a:gd name="T48" fmla="*/ 129464984 w 2304"/>
              <a:gd name="T49" fmla="*/ 2147483646 h 14300"/>
              <a:gd name="T50" fmla="*/ 0 w 2304"/>
              <a:gd name="T51" fmla="*/ 2147483646 h 14300"/>
              <a:gd name="T52" fmla="*/ 129464984 w 2304"/>
              <a:gd name="T53" fmla="*/ 2147483646 h 14300"/>
              <a:gd name="T54" fmla="*/ 3498871 w 2304"/>
              <a:gd name="T55" fmla="*/ 2147483646 h 14300"/>
              <a:gd name="T56" fmla="*/ 537454869 w 2304"/>
              <a:gd name="T57" fmla="*/ 2147483646 h 14300"/>
              <a:gd name="T58" fmla="*/ 537454869 w 2304"/>
              <a:gd name="T59" fmla="*/ 0 h 14300"/>
              <a:gd name="T60" fmla="*/ 14695837 w 2304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8061D68-00C2-0645-B5E8-BE1A7343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4DDDF-EE8B-46EF-BAEE-238A1748B9CE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7926BF8-A34F-6045-8D9A-C5D378E1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8508DF5-AB63-1548-92B6-2D4E4AD7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D1D1B-0F5B-6848-A86A-204C17E8DD0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611197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>
            <a:extLst>
              <a:ext uri="{FF2B5EF4-FFF2-40B4-BE49-F238E27FC236}">
                <a16:creationId xmlns:a16="http://schemas.microsoft.com/office/drawing/2014/main" id="{AAC5E211-6BEE-FD4C-B8EB-17B9066CC9F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64863" y="0"/>
            <a:ext cx="1228725" cy="6858000"/>
          </a:xfrm>
          <a:custGeom>
            <a:avLst/>
            <a:gdLst>
              <a:gd name="T0" fmla="*/ 0 w 2539"/>
              <a:gd name="T1" fmla="*/ 2026276670 h 14300"/>
              <a:gd name="T2" fmla="*/ 0 w 2539"/>
              <a:gd name="T3" fmla="*/ 2026276670 h 14300"/>
              <a:gd name="T4" fmla="*/ 84321314 w 2539"/>
              <a:gd name="T5" fmla="*/ 2147483646 h 14300"/>
              <a:gd name="T6" fmla="*/ 0 w 2539"/>
              <a:gd name="T7" fmla="*/ 2147483646 h 14300"/>
              <a:gd name="T8" fmla="*/ 0 w 2539"/>
              <a:gd name="T9" fmla="*/ 2147483646 h 14300"/>
              <a:gd name="T10" fmla="*/ 0 w 2539"/>
              <a:gd name="T11" fmla="*/ 2147483646 h 14300"/>
              <a:gd name="T12" fmla="*/ 84321314 w 2539"/>
              <a:gd name="T13" fmla="*/ 2147483646 h 14300"/>
              <a:gd name="T14" fmla="*/ 0 w 2539"/>
              <a:gd name="T15" fmla="*/ 2147483646 h 14300"/>
              <a:gd name="T16" fmla="*/ 0 w 2539"/>
              <a:gd name="T17" fmla="*/ 2147483646 h 14300"/>
              <a:gd name="T18" fmla="*/ 0 w 2539"/>
              <a:gd name="T19" fmla="*/ 2147483646 h 14300"/>
              <a:gd name="T20" fmla="*/ 85023995 w 2539"/>
              <a:gd name="T21" fmla="*/ 2147483646 h 14300"/>
              <a:gd name="T22" fmla="*/ 0 w 2539"/>
              <a:gd name="T23" fmla="*/ 2147483646 h 14300"/>
              <a:gd name="T24" fmla="*/ 85023995 w 2539"/>
              <a:gd name="T25" fmla="*/ 2147483646 h 14300"/>
              <a:gd name="T26" fmla="*/ 0 w 2539"/>
              <a:gd name="T27" fmla="*/ 2147483646 h 14300"/>
              <a:gd name="T28" fmla="*/ 85023995 w 2539"/>
              <a:gd name="T29" fmla="*/ 2147483646 h 14300"/>
              <a:gd name="T30" fmla="*/ 0 w 2539"/>
              <a:gd name="T31" fmla="*/ 2147483646 h 14300"/>
              <a:gd name="T32" fmla="*/ 594698061 w 2539"/>
              <a:gd name="T33" fmla="*/ 2147483646 h 14300"/>
              <a:gd name="T34" fmla="*/ 594698061 w 2539"/>
              <a:gd name="T35" fmla="*/ 0 h 14300"/>
              <a:gd name="T36" fmla="*/ 0 w 2539"/>
              <a:gd name="T37" fmla="*/ 0 h 14300"/>
              <a:gd name="T38" fmla="*/ 85023995 w 2539"/>
              <a:gd name="T39" fmla="*/ 126728646 h 14300"/>
              <a:gd name="T40" fmla="*/ 0 w 2539"/>
              <a:gd name="T41" fmla="*/ 253227094 h 14300"/>
              <a:gd name="T42" fmla="*/ 85023995 w 2539"/>
              <a:gd name="T43" fmla="*/ 379725542 h 14300"/>
              <a:gd name="T44" fmla="*/ 0 w 2539"/>
              <a:gd name="T45" fmla="*/ 506454188 h 14300"/>
              <a:gd name="T46" fmla="*/ 85023995 w 2539"/>
              <a:gd name="T47" fmla="*/ 632952636 h 14300"/>
              <a:gd name="T48" fmla="*/ 0 w 2539"/>
              <a:gd name="T49" fmla="*/ 759681282 h 14300"/>
              <a:gd name="T50" fmla="*/ 85023995 w 2539"/>
              <a:gd name="T51" fmla="*/ 886179730 h 14300"/>
              <a:gd name="T52" fmla="*/ 0 w 2539"/>
              <a:gd name="T53" fmla="*/ 1012908376 h 14300"/>
              <a:gd name="T54" fmla="*/ 85023995 w 2539"/>
              <a:gd name="T55" fmla="*/ 1139406824 h 14300"/>
              <a:gd name="T56" fmla="*/ 0 w 2539"/>
              <a:gd name="T57" fmla="*/ 1266135470 h 14300"/>
              <a:gd name="T58" fmla="*/ 85023995 w 2539"/>
              <a:gd name="T59" fmla="*/ 1392633918 h 14300"/>
              <a:gd name="T60" fmla="*/ 0 w 2539"/>
              <a:gd name="T61" fmla="*/ 1519362564 h 14300"/>
              <a:gd name="T62" fmla="*/ 85023995 w 2539"/>
              <a:gd name="T63" fmla="*/ 1645861012 h 14300"/>
              <a:gd name="T64" fmla="*/ 0 w 2539"/>
              <a:gd name="T65" fmla="*/ 1772359939 h 14300"/>
              <a:gd name="T66" fmla="*/ 85023995 w 2539"/>
              <a:gd name="T67" fmla="*/ 1899088585 h 14300"/>
              <a:gd name="T68" fmla="*/ 0 w 2539"/>
              <a:gd name="T69" fmla="*/ 2025587033 h 14300"/>
              <a:gd name="T70" fmla="*/ 0 w 2539"/>
              <a:gd name="T71" fmla="*/ 2026276670 h 14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A566105-9149-3D40-B0F0-3B357007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36407-ACF9-482F-A263-ABB33CD9F049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8436F6DD-802E-C14D-B7F0-1160ACFB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3D17B6D-02CC-D044-BE4F-A058BFF6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F5B31-2932-9445-88BA-1325345EA6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1975838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B5F1144-9BAE-994D-AD19-B5E62736DE7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8097F4C-6F0F-FB49-8272-39F3855D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7AB20-2EC4-4BF1-BB49-514897583DFC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4775DF1-4138-E64C-9D04-5275310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7A65C74-26CE-9B47-8F86-229E9C8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B0-CDAE-8C48-8F42-43DB05ACEE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399370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B5F1144-9BAE-994D-AD19-B5E62736DE7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8097F4C-6F0F-FB49-8272-39F3855D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A694A-D6BC-43E9-A57C-979AE706F71F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4775DF1-4138-E64C-9D04-5275310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7A65C74-26CE-9B47-8F86-229E9C8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B0-CDAE-8C48-8F42-43DB05ACEE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7333470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B5F1144-9BAE-994D-AD19-B5E62736DE7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8097F4C-6F0F-FB49-8272-39F3855D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04397-12AF-458D-AA49-B2510C9FE1B6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4775DF1-4138-E64C-9D04-5275310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7A65C74-26CE-9B47-8F86-229E9C8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B0-CDAE-8C48-8F42-43DB05ACEE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0537685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B5F1144-9BAE-994D-AD19-B5E62736DE7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8097F4C-6F0F-FB49-8272-39F3855D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A69A2-8DB3-4989-A60D-122EA5E00189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4775DF1-4138-E64C-9D04-5275310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7A65C74-26CE-9B47-8F86-229E9C8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B0-CDAE-8C48-8F42-43DB05ACEE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6957842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DE3422-873B-344F-8AA7-9322CF0820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8513331A-7AF0-7E4D-83BC-EDB3F223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B7481-3540-4B61-BFE7-3B60775D1C00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4F89B1F-4A77-A542-A0D5-5DCB76CD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A1623E7-A75B-7D4D-B01F-65376456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260-8ABE-DF41-AF19-876C029952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408764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DE3422-873B-344F-8AA7-9322CF0820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8513331A-7AF0-7E4D-83BC-EDB3F223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AD875-AB3E-435D-B82D-11FC39247588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4F89B1F-4A77-A542-A0D5-5DCB76CD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A1623E7-A75B-7D4D-B01F-65376456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260-8ABE-DF41-AF19-876C029952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9835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D4F00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859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DE3422-873B-344F-8AA7-9322CF0820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8513331A-7AF0-7E4D-83BC-EDB3F223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38EA4-90DA-4617-930A-2B89381F069A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4F89B1F-4A77-A542-A0D5-5DCB76CD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A1623E7-A75B-7D4D-B01F-65376456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260-8ABE-DF41-AF19-876C029952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624855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DE3422-873B-344F-8AA7-9322CF0820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8513331A-7AF0-7E4D-83BC-EDB3F223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CBCE5-F74A-40AE-9A35-6B307A3C4B55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4F89B1F-4A77-A542-A0D5-5DCB76CD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A1623E7-A75B-7D4D-B01F-65376456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260-8ABE-DF41-AF19-876C029952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7059108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C0D08CB-D0A2-874F-95DC-26F8F161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A7120-A5CC-4718-93D2-629F48942CB3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7739D509-1D28-5242-A2CE-BEDB492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B4FCCA6-7E54-5D4A-9173-D061561F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1E749-18FB-D049-92AA-3E08CD2DFDA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2315811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F0FBC089-BA33-2B46-9EF5-32D78733493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A4EDC-686D-4A31-B757-C79848C686C2}" type="datetime1">
              <a:rPr lang="fi-FI" smtClean="0"/>
              <a:t>15.11.2023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6A31815B-C589-5847-8271-DB4424AE9F3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5DE50650-B962-C844-A7C7-90E961C06BA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13851-F671-F344-9634-D31A2F030CC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0041229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8520AB3-5A2A-F148-BBB7-1DBD244EB0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1DCF2-18C0-4821-8B08-D89608407C61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235F370-ADFC-5B49-A184-A25C697CEB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0B3576F-1B44-414D-9444-F524169074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44C64-584D-384B-9C48-C2BF421D092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2203273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513AE8-4E40-4742-9B9A-39902E4FCD0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24F83-6CAA-4830-A2E5-72708C2261D0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5BFA7B-189A-564D-99D2-67026E16CE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0BE255C-B05A-3A4E-B309-661E264DD6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C3D74-6895-B141-8D40-CFEAD2E4A75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7635633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9F68AC27-5FEC-7E4E-8F1D-7A13CC4142E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CC837-32C6-4540-A555-297898AC8739}" type="datetime1">
              <a:rPr lang="fi-FI" smtClean="0"/>
              <a:t>15.11.2023</a:t>
            </a:fld>
            <a:endParaRPr lang="fi-FI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BCFCA869-BD97-7F4A-A31A-16A3F1CBAA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B1AEC53E-0A64-2147-99EC-05F40E16FD3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FEC95-1ECF-2948-96FD-11E459A223A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976438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4D5B7689-0758-204A-8473-2CDE4A7AC6C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C04EB-A906-4FA4-B4A8-505437BE19DD}" type="datetime1">
              <a:rPr lang="fi-FI" smtClean="0"/>
              <a:t>15.11.2023</a:t>
            </a:fld>
            <a:endParaRPr lang="fi-FI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7FE9E56F-5A59-EC4E-A09F-47BF8F6BF61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16D3D9-C997-034F-AF4E-75D0285930C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4AF40-BB26-7F47-B167-18D326EF24F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872545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C34074B6-8CC2-B94B-98DB-3BA0EEB32EA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7D72D-F8AF-40E4-904A-11AFDCF179BE}" type="datetime1">
              <a:rPr lang="fi-FI" smtClean="0"/>
              <a:t>15.11.2023</a:t>
            </a:fld>
            <a:endParaRPr lang="fi-FI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63A32408-9B53-D141-9ED4-B6D15B643CA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8EFF14D4-0DA1-A841-AC5B-E1F4D6FE7EC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DB79A-C706-9B4C-986C-F7B5559A06A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7459422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6808852-8589-9A4C-AF62-EE5D05D5C7CF}"/>
              </a:ext>
            </a:extLst>
          </p:cNvPr>
          <p:cNvSpPr>
            <a:spLocks/>
          </p:cNvSpPr>
          <p:nvPr userDrawn="1"/>
        </p:nvSpPr>
        <p:spPr bwMode="auto">
          <a:xfrm>
            <a:off x="0" y="5199063"/>
            <a:ext cx="12193588" cy="1646237"/>
          </a:xfrm>
          <a:custGeom>
            <a:avLst/>
            <a:gdLst>
              <a:gd name="T0" fmla="*/ 2147483646 w 25400"/>
              <a:gd name="T1" fmla="*/ 42150134 h 3411"/>
              <a:gd name="T2" fmla="*/ 2147483646 w 25400"/>
              <a:gd name="T3" fmla="*/ 104793048 h 3411"/>
              <a:gd name="T4" fmla="*/ 2147483646 w 25400"/>
              <a:gd name="T5" fmla="*/ 104793048 h 3411"/>
              <a:gd name="T6" fmla="*/ 2147483646 w 25400"/>
              <a:gd name="T7" fmla="*/ 0 h 3411"/>
              <a:gd name="T8" fmla="*/ 2147483646 w 25400"/>
              <a:gd name="T9" fmla="*/ 104793048 h 3411"/>
              <a:gd name="T10" fmla="*/ 2147483646 w 25400"/>
              <a:gd name="T11" fmla="*/ 0 h 3411"/>
              <a:gd name="T12" fmla="*/ 2147483646 w 25400"/>
              <a:gd name="T13" fmla="*/ 104793048 h 3411"/>
              <a:gd name="T14" fmla="*/ 2147483646 w 25400"/>
              <a:gd name="T15" fmla="*/ 0 h 3411"/>
              <a:gd name="T16" fmla="*/ 2147483646 w 25400"/>
              <a:gd name="T17" fmla="*/ 104793048 h 3411"/>
              <a:gd name="T18" fmla="*/ 2147483646 w 25400"/>
              <a:gd name="T19" fmla="*/ 0 h 3411"/>
              <a:gd name="T20" fmla="*/ 2147483646 w 25400"/>
              <a:gd name="T21" fmla="*/ 104793048 h 3411"/>
              <a:gd name="T22" fmla="*/ 2107950683 w 25400"/>
              <a:gd name="T23" fmla="*/ 0 h 3411"/>
              <a:gd name="T24" fmla="*/ 1717794272 w 25400"/>
              <a:gd name="T25" fmla="*/ 104793048 h 3411"/>
              <a:gd name="T26" fmla="*/ 1327637861 w 25400"/>
              <a:gd name="T27" fmla="*/ 0 h 3411"/>
              <a:gd name="T28" fmla="*/ 937481450 w 25400"/>
              <a:gd name="T29" fmla="*/ 104793048 h 3411"/>
              <a:gd name="T30" fmla="*/ 547555469 w 25400"/>
              <a:gd name="T31" fmla="*/ 0 h 3411"/>
              <a:gd name="T32" fmla="*/ 157399058 w 25400"/>
              <a:gd name="T33" fmla="*/ 104793048 h 3411"/>
              <a:gd name="T34" fmla="*/ 0 w 25400"/>
              <a:gd name="T35" fmla="*/ 71724968 h 3411"/>
              <a:gd name="T36" fmla="*/ 0 w 25400"/>
              <a:gd name="T37" fmla="*/ 794331795 h 3411"/>
              <a:gd name="T38" fmla="*/ 2147483646 w 25400"/>
              <a:gd name="T39" fmla="*/ 794331795 h 3411"/>
              <a:gd name="T40" fmla="*/ 2147483646 w 25400"/>
              <a:gd name="T41" fmla="*/ 42150134 h 34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8">
            <a:extLst>
              <a:ext uri="{FF2B5EF4-FFF2-40B4-BE49-F238E27FC236}">
                <a16:creationId xmlns:a16="http://schemas.microsoft.com/office/drawing/2014/main" id="{BC76F231-2454-0D48-838F-B831AF2A417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763C677-2222-C548-9910-AF8C02A9996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6E4F29D-1C95-514F-A58C-6AD1F4E1CCD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91CDC3D3-F0F7-9C49-B495-4CFFD602FBC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D6C5EF3-A5AC-5645-850F-67C43249616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78772F9-7161-3346-971A-8835CFE179A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CBAD699-A5CE-B740-B390-E8AA101AF5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446B0E7E-88C5-E040-BACF-173E5A48972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86F38AF-A5A8-3B4D-B95B-F4DA55FB8403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7B1A11A-D3EC-CC4C-B432-8BBDCF80BB4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A9BF00-AA5F-714A-BA8B-6906F4A94C3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C74ACAC-AD22-E74A-9857-379BBA606158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6" name="Päivämäärän paikkamerkki 2">
            <a:extLst>
              <a:ext uri="{FF2B5EF4-FFF2-40B4-BE49-F238E27FC236}">
                <a16:creationId xmlns:a16="http://schemas.microsoft.com/office/drawing/2014/main" id="{FA6E5DAF-9998-ED49-B83A-F78D33020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92E5C-F351-4BE3-B8A7-263852CB88C5}" type="datetime1">
              <a:rPr lang="fi-FI" smtClean="0"/>
              <a:t>15.11.2023</a:t>
            </a:fld>
            <a:endParaRPr lang="fi-FI"/>
          </a:p>
        </p:txBody>
      </p:sp>
      <p:sp>
        <p:nvSpPr>
          <p:cNvPr id="17" name="Alatunnisteen paikkamerkki 3">
            <a:extLst>
              <a:ext uri="{FF2B5EF4-FFF2-40B4-BE49-F238E27FC236}">
                <a16:creationId xmlns:a16="http://schemas.microsoft.com/office/drawing/2014/main" id="{42456D95-1F73-D740-82D0-3B397868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8" name="Dian numeron paikkamerkki 4">
            <a:extLst>
              <a:ext uri="{FF2B5EF4-FFF2-40B4-BE49-F238E27FC236}">
                <a16:creationId xmlns:a16="http://schemas.microsoft.com/office/drawing/2014/main" id="{7657348D-0DB4-E841-8BB7-B5446425F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E6CA6-40AC-4C48-A2DA-1F36577B87A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76571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7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78BBB089-65BA-E149-BC75-7F810CC76781}"/>
              </a:ext>
            </a:extLst>
          </p:cNvPr>
          <p:cNvSpPr>
            <a:spLocks/>
          </p:cNvSpPr>
          <p:nvPr userDrawn="1"/>
        </p:nvSpPr>
        <p:spPr bwMode="auto">
          <a:xfrm>
            <a:off x="8715375" y="3384550"/>
            <a:ext cx="3460750" cy="3475038"/>
          </a:xfrm>
          <a:custGeom>
            <a:avLst/>
            <a:gdLst>
              <a:gd name="T0" fmla="*/ 0 w 7208"/>
              <a:gd name="T1" fmla="*/ 1665556615 h 7249"/>
              <a:gd name="T2" fmla="*/ 1661062054 w 7208"/>
              <a:gd name="T3" fmla="*/ 1665556615 h 7249"/>
              <a:gd name="T4" fmla="*/ 1661062054 w 7208"/>
              <a:gd name="T5" fmla="*/ 0 h 7249"/>
              <a:gd name="T6" fmla="*/ 1541229744 w 7208"/>
              <a:gd name="T7" fmla="*/ 228614740 h 7249"/>
              <a:gd name="T8" fmla="*/ 1541229744 w 7208"/>
              <a:gd name="T9" fmla="*/ 228614740 h 7249"/>
              <a:gd name="T10" fmla="*/ 1191872121 w 7208"/>
              <a:gd name="T11" fmla="*/ 430577294 h 7249"/>
              <a:gd name="T12" fmla="*/ 1191872121 w 7208"/>
              <a:gd name="T13" fmla="*/ 430577294 h 7249"/>
              <a:gd name="T14" fmla="*/ 989309258 w 7208"/>
              <a:gd name="T15" fmla="*/ 778668816 h 7249"/>
              <a:gd name="T16" fmla="*/ 989309258 w 7208"/>
              <a:gd name="T17" fmla="*/ 778668816 h 7249"/>
              <a:gd name="T18" fmla="*/ 640181615 w 7208"/>
              <a:gd name="T19" fmla="*/ 980631371 h 7249"/>
              <a:gd name="T20" fmla="*/ 640181615 w 7208"/>
              <a:gd name="T21" fmla="*/ 980631371 h 7249"/>
              <a:gd name="T22" fmla="*/ 437618751 w 7208"/>
              <a:gd name="T23" fmla="*/ 1328722893 h 7249"/>
              <a:gd name="T24" fmla="*/ 437618751 w 7208"/>
              <a:gd name="T25" fmla="*/ 1328722893 h 7249"/>
              <a:gd name="T26" fmla="*/ 88491589 w 7208"/>
              <a:gd name="T27" fmla="*/ 1530685448 h 7249"/>
              <a:gd name="T28" fmla="*/ 88491589 w 7208"/>
              <a:gd name="T29" fmla="*/ 1530685448 h 7249"/>
              <a:gd name="T30" fmla="*/ 0 w 7208"/>
              <a:gd name="T31" fmla="*/ 166555661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36">
            <a:extLst>
              <a:ext uri="{FF2B5EF4-FFF2-40B4-BE49-F238E27FC236}">
                <a16:creationId xmlns:a16="http://schemas.microsoft.com/office/drawing/2014/main" id="{CC7C4028-DA4C-1F4E-902B-91ACD77D6690}"/>
              </a:ext>
            </a:extLst>
          </p:cNvPr>
          <p:cNvGrpSpPr/>
          <p:nvPr userDrawn="1"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5B590C1-6AC4-5341-A2E9-37F3F25F0FB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AB72EA9-C54E-6B43-8794-F7718A53B8C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250072EB-7799-5048-8298-2CD4AC39BC0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711140C-3C36-8746-9E91-4186402540D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555C548-38EC-A04A-A98D-99C3EC89A8F1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3E9F0C8-D6D9-F448-A124-A7913439681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7E393D51-693F-2742-A52D-881C6743B6D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9D5A929-F201-9643-A3AC-42564F8F30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BFC2381-EC8C-EB42-9377-850E292117AF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71D0E4B-8EDB-BE45-AC59-E00D7A16BB7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1A90733-3ABC-A243-BE24-EBF73A950A2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98072107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099508815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5976CFA2-914B-784B-886C-72CA84C5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B7BE1-BF7C-4811-A24E-B270FF072092}" type="datetime1">
              <a:rPr lang="fi-FI" smtClean="0"/>
              <a:t>15.11.2023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2DEFE140-0393-4A41-A011-1E60C8645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4CEA60C7-A1DF-FD4B-928B-4C9E1D2B5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B7AF-44D1-E648-8F5D-6AF12D57ABB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5890799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A55B05F8-6A5B-E741-97E3-76E5200DF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6641E-A553-4694-822B-022CDF72ED5F}" type="datetime1">
              <a:rPr lang="fi-FI" smtClean="0"/>
              <a:t>15.11.2023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FE298273-1C47-1845-B6EA-E9E51E95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275900AB-6408-324D-AA9C-8162B8446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956C2-3DDB-1D49-BAEF-212D90203ED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0183686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4D0FC123-48CD-534C-80BB-2030DFD743A2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8AA5EE16-F358-EA49-AD52-309A6890C850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B5368D4-D7A7-DF49-9A42-D4817D29F45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203FE9F-D413-5B41-86F8-D0D0ED2A8C9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F32EE7-DCC8-C846-841F-2B992839B67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1026838-A55F-A348-B1BC-B44A4362A0B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DE07877-B1D6-6148-86B5-834345DBFD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BE3AB3D-25AF-B340-AADF-F444137E897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3A1EE864-7857-6143-A187-BA137D09A8D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9CCF304-90AD-7D45-9039-62E90F47CC8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26BC1B9-2C9B-A841-A849-215F4B31BA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15C5923-9023-AE4D-B45E-EC50054ACB7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228E8A9-7396-074E-96D9-C98695290B8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14078103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289A74D-8237-0448-B8BA-9253117F9D9F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15DAC98-0F82-B44D-9B8F-464F56296F29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1DE7A58-20C6-BE4C-9DAD-F4598525D2D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C844C73-5A68-8540-A666-970B1E160FB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1AB21C-6F48-B74A-B33F-1B5AAC2580EE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AE4D77-4223-7E4C-B393-A3DA47BAF4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E084152-53E0-1745-9748-03FC8570341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C7480E8-B16D-D445-BFA5-5DA147720E57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B4D00001-8B05-9742-84FF-037A1DF204B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BDE5082-EB6F-A246-9CF5-2FB1E41E5BC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E7ECA8EE-1530-794E-BB52-F9F4E3F79F6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A8DD3A5-D81F-BB43-9710-6BFD1A4CB8B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223958E-ED15-8246-99C6-3B5599FC89E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161610210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58BEE1E-F5E1-374A-96BE-4D0665BF4027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1484978791 h 8063"/>
              <a:gd name="T2" fmla="*/ 585216000 w 25400"/>
              <a:gd name="T3" fmla="*/ 1874942780 h 8063"/>
              <a:gd name="T4" fmla="*/ 1170432000 w 25400"/>
              <a:gd name="T5" fmla="*/ 1484978791 h 8063"/>
              <a:gd name="T6" fmla="*/ 1755648000 w 25400"/>
              <a:gd name="T7" fmla="*/ 1874942780 h 8063"/>
              <a:gd name="T8" fmla="*/ 2147483646 w 25400"/>
              <a:gd name="T9" fmla="*/ 1484978791 h 8063"/>
              <a:gd name="T10" fmla="*/ 2147483646 w 25400"/>
              <a:gd name="T11" fmla="*/ 1874942780 h 8063"/>
              <a:gd name="T12" fmla="*/ 2147483646 w 25400"/>
              <a:gd name="T13" fmla="*/ 1484978791 h 8063"/>
              <a:gd name="T14" fmla="*/ 2147483646 w 25400"/>
              <a:gd name="T15" fmla="*/ 1874942780 h 8063"/>
              <a:gd name="T16" fmla="*/ 2147483646 w 25400"/>
              <a:gd name="T17" fmla="*/ 1484978791 h 8063"/>
              <a:gd name="T18" fmla="*/ 2147483646 w 25400"/>
              <a:gd name="T19" fmla="*/ 1874942780 h 8063"/>
              <a:gd name="T20" fmla="*/ 2147483646 w 25400"/>
              <a:gd name="T21" fmla="*/ 1484978791 h 8063"/>
              <a:gd name="T22" fmla="*/ 2147483646 w 25400"/>
              <a:gd name="T23" fmla="*/ 0 h 8063"/>
              <a:gd name="T24" fmla="*/ 0 w 25400"/>
              <a:gd name="T25" fmla="*/ 0 h 8063"/>
              <a:gd name="T26" fmla="*/ 0 w 25400"/>
              <a:gd name="T27" fmla="*/ 1484978791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E07C2C7-F69E-F440-B87F-34D0E1FDF58D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302E1F0-A05E-DE45-ABB1-6638B5663BA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27E16A8-7D94-494B-A92F-1C96EB1DBD6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D603D6-3774-B742-AC81-1DDCA1AFFA4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846C060-9BA5-424F-A44F-F32B72168BF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7C72C87-C94E-0D4F-BF8D-3CDD9F0E9B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FF6C613-AF8F-634D-A255-4275AC076C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825E4C0-AA46-E948-9032-B5AD653225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B134536-341A-2440-BBF4-40AB88FCC41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87EB8D0-973D-9D44-AB5F-BDB43A28A97B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6BDE164-4D25-A24B-A613-C7438C71E1B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21809EA1-32DE-B449-B5EF-B7522442BF3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32612083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205B68A2-C462-2C49-A47B-8A211807D727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2147483646 h 11590"/>
              <a:gd name="T2" fmla="*/ 585349832 w 25400"/>
              <a:gd name="T3" fmla="*/ 2147483646 h 11590"/>
              <a:gd name="T4" fmla="*/ 1170699663 w 25400"/>
              <a:gd name="T5" fmla="*/ 2147483646 h 11590"/>
              <a:gd name="T6" fmla="*/ 1756049495 w 25400"/>
              <a:gd name="T7" fmla="*/ 2147483646 h 11590"/>
              <a:gd name="T8" fmla="*/ 2147483646 w 25400"/>
              <a:gd name="T9" fmla="*/ 2147483646 h 11590"/>
              <a:gd name="T10" fmla="*/ 2147483646 w 25400"/>
              <a:gd name="T11" fmla="*/ 2147483646 h 11590"/>
              <a:gd name="T12" fmla="*/ 2147483646 w 25400"/>
              <a:gd name="T13" fmla="*/ 2147483646 h 11590"/>
              <a:gd name="T14" fmla="*/ 2147483646 w 25400"/>
              <a:gd name="T15" fmla="*/ 2147483646 h 11590"/>
              <a:gd name="T16" fmla="*/ 2147483646 w 25400"/>
              <a:gd name="T17" fmla="*/ 2147483646 h 11590"/>
              <a:gd name="T18" fmla="*/ 2147483646 w 25400"/>
              <a:gd name="T19" fmla="*/ 2147483646 h 11590"/>
              <a:gd name="T20" fmla="*/ 2147483646 w 25400"/>
              <a:gd name="T21" fmla="*/ 2147483646 h 11590"/>
              <a:gd name="T22" fmla="*/ 2147483646 w 25400"/>
              <a:gd name="T23" fmla="*/ 0 h 11590"/>
              <a:gd name="T24" fmla="*/ 0 w 25400"/>
              <a:gd name="T25" fmla="*/ 0 h 11590"/>
              <a:gd name="T26" fmla="*/ 0 w 25400"/>
              <a:gd name="T27" fmla="*/ 2147483646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C70C95C2-C154-FA49-AA2C-947486204EE1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A851B45-D61D-6E47-A970-44C6603CF96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CC1289C-FCC9-EF41-BDC9-047380FB54B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3F42DE-F40D-CB42-BFC7-DEA9AF5A31E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4F2E86C-C9FE-2F47-8D05-FBF17BF2E1C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85671F-77FE-9644-B032-D2B680E25DDF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82249F3-8262-9545-87E1-669C4AEE861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0AE5BA1-F494-7F44-9769-D0BAC7EEA0B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CEA8C6A9-9221-154F-9285-EA5799BC7BF5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F6D8D34F-292D-9040-96BD-FF5B231009D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F8218D8-4935-A842-B887-337BB517286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3AEB112-D717-5A4B-A9D9-2847AD5578E0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161208027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B92F6B-5854-0D4C-B67C-ED969610CBE6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2147483646 w 15203"/>
              <a:gd name="T1" fmla="*/ 2147483646 h 14300"/>
              <a:gd name="T2" fmla="*/ 2147483646 w 15203"/>
              <a:gd name="T3" fmla="*/ 2147483646 h 14300"/>
              <a:gd name="T4" fmla="*/ 2147483646 w 15203"/>
              <a:gd name="T5" fmla="*/ 2147483646 h 14300"/>
              <a:gd name="T6" fmla="*/ 2147483646 w 15203"/>
              <a:gd name="T7" fmla="*/ 2052956687 h 14300"/>
              <a:gd name="T8" fmla="*/ 2147483646 w 15203"/>
              <a:gd name="T9" fmla="*/ 1640111322 h 14300"/>
              <a:gd name="T10" fmla="*/ 2147483646 w 15203"/>
              <a:gd name="T11" fmla="*/ 1227036237 h 14300"/>
              <a:gd name="T12" fmla="*/ 2147483646 w 15203"/>
              <a:gd name="T13" fmla="*/ 814190872 h 14300"/>
              <a:gd name="T14" fmla="*/ 2147483646 w 15203"/>
              <a:gd name="T15" fmla="*/ 401115308 h 14300"/>
              <a:gd name="T16" fmla="*/ 2147483646 w 15203"/>
              <a:gd name="T17" fmla="*/ 0 h 14300"/>
              <a:gd name="T18" fmla="*/ 0 w 15203"/>
              <a:gd name="T19" fmla="*/ 0 h 14300"/>
              <a:gd name="T20" fmla="*/ 0 w 15203"/>
              <a:gd name="T21" fmla="*/ 752321641 h 14300"/>
              <a:gd name="T22" fmla="*/ 0 w 15203"/>
              <a:gd name="T23" fmla="*/ 2147483646 h 14300"/>
              <a:gd name="T24" fmla="*/ 2147483646 w 15203"/>
              <a:gd name="T25" fmla="*/ 2147483646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E45C1B0A-14B5-1243-AA62-02D50B40BC2F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E1E4A6E-9ED5-CA47-BF4E-D8FDE9C998E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F1F3282-BC26-A24C-A7A6-C62E38D600C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B4ECB6-9239-1049-A639-388DA039090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E6E8E20-8446-8043-9ADC-3A3523B0A6AB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C8E9166-5796-A64B-BCA4-C780A9B0A76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845C36E-3781-E540-8D0F-4B09B0CFCBF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216D16C-428D-9745-A479-BA8174CB54D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ED16343-49BD-8B4E-9E36-B253201CBB4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55DE7C8-FD40-DD4B-AF3C-CC0B6140C47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4E67A0C-3E15-0140-BE1B-EB418FFFE9E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FF1653C3-A676-1342-80CB-CE3ABB40EA5F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05130176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DF0A92B6-0F04-5A47-87E2-DC42CB1CB7B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2147483646 h 14300"/>
              <a:gd name="T4" fmla="*/ 2147483646 w 20142"/>
              <a:gd name="T5" fmla="*/ 2147483646 h 14300"/>
              <a:gd name="T6" fmla="*/ 2147483646 w 20142"/>
              <a:gd name="T7" fmla="*/ 2147483646 h 14300"/>
              <a:gd name="T8" fmla="*/ 2147483646 w 20142"/>
              <a:gd name="T9" fmla="*/ 2147483646 h 14300"/>
              <a:gd name="T10" fmla="*/ 2147483646 w 20142"/>
              <a:gd name="T11" fmla="*/ 2052956687 h 14300"/>
              <a:gd name="T12" fmla="*/ 2147483646 w 20142"/>
              <a:gd name="T13" fmla="*/ 1640111322 h 14300"/>
              <a:gd name="T14" fmla="*/ 2147483646 w 20142"/>
              <a:gd name="T15" fmla="*/ 1227036237 h 14300"/>
              <a:gd name="T16" fmla="*/ 2147483646 w 20142"/>
              <a:gd name="T17" fmla="*/ 814190872 h 14300"/>
              <a:gd name="T18" fmla="*/ 2147483646 w 20142"/>
              <a:gd name="T19" fmla="*/ 401115308 h 14300"/>
              <a:gd name="T20" fmla="*/ 2147483646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F58888F1-58E0-CC43-BACA-B03FCDCF0594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605985B-CA75-8744-B725-1E77F7869B8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5CE20E-C54C-D140-A2C1-C10360E3D0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EB9912-E28E-1C47-8B5E-BA628F3213C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2EBA7B3-58F1-E64C-ABD0-3FEBA9248B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2DC70E-3C9C-FC4A-AC07-EBFF9CD0F8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47792FA-D23C-D848-BA68-135C4F22FE1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982CDA5-F4CC-194E-93F0-4C76A08885E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C76EFD2-3137-8748-8ACC-F8338C9DB6A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EB73489-7183-8E43-9145-6DE5742BDE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7F82CA5-35C3-2D4B-9EB6-3B39B976C6E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A69AA85-9418-CC42-A415-9C429635679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11511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34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AA854A71-43D0-9845-92C6-6BCC5CB22AF0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2147483646 h 14293"/>
              <a:gd name="T2" fmla="*/ 1306865788 w 20470"/>
              <a:gd name="T3" fmla="*/ 2147483646 h 14293"/>
              <a:gd name="T4" fmla="*/ 1219956061 w 20470"/>
              <a:gd name="T5" fmla="*/ 2147483646 h 14293"/>
              <a:gd name="T6" fmla="*/ 1258122439 w 20470"/>
              <a:gd name="T7" fmla="*/ 2147483646 h 14293"/>
              <a:gd name="T8" fmla="*/ 1458842727 w 20470"/>
              <a:gd name="T9" fmla="*/ 2147483646 h 14293"/>
              <a:gd name="T10" fmla="*/ 1820277056 w 20470"/>
              <a:gd name="T11" fmla="*/ 2147483646 h 14293"/>
              <a:gd name="T12" fmla="*/ 2012030559 w 20470"/>
              <a:gd name="T13" fmla="*/ 2147483646 h 14293"/>
              <a:gd name="T14" fmla="*/ 2051117111 w 20470"/>
              <a:gd name="T15" fmla="*/ 2147483646 h 14293"/>
              <a:gd name="T16" fmla="*/ 1877067495 w 20470"/>
              <a:gd name="T17" fmla="*/ 2147483646 h 14293"/>
              <a:gd name="T18" fmla="*/ 1915234352 w 20470"/>
              <a:gd name="T19" fmla="*/ 2147483646 h 14293"/>
              <a:gd name="T20" fmla="*/ 2115954161 w 20470"/>
              <a:gd name="T21" fmla="*/ 2147483646 h 14293"/>
              <a:gd name="T22" fmla="*/ 2147483646 w 20470"/>
              <a:gd name="T23" fmla="*/ 2147483646 h 14293"/>
              <a:gd name="T24" fmla="*/ 2147483646 w 20470"/>
              <a:gd name="T25" fmla="*/ 2147483646 h 14293"/>
              <a:gd name="T26" fmla="*/ 2147483646 w 20470"/>
              <a:gd name="T27" fmla="*/ 2147483646 h 14293"/>
              <a:gd name="T28" fmla="*/ 2147483646 w 20470"/>
              <a:gd name="T29" fmla="*/ 1795967359 h 14293"/>
              <a:gd name="T30" fmla="*/ 2147483646 w 20470"/>
              <a:gd name="T31" fmla="*/ 1594752977 h 14293"/>
              <a:gd name="T32" fmla="*/ 2147483646 w 20470"/>
              <a:gd name="T33" fmla="*/ 1556766000 h 14293"/>
              <a:gd name="T34" fmla="*/ 2147483646 w 20470"/>
              <a:gd name="T35" fmla="*/ 1734037599 h 14293"/>
              <a:gd name="T36" fmla="*/ 2147483646 w 20470"/>
              <a:gd name="T37" fmla="*/ 1693748468 h 14293"/>
              <a:gd name="T38" fmla="*/ 2147483646 w 20470"/>
              <a:gd name="T39" fmla="*/ 1496447460 h 14293"/>
              <a:gd name="T40" fmla="*/ 2147483646 w 20470"/>
              <a:gd name="T41" fmla="*/ 1139141965 h 14293"/>
              <a:gd name="T42" fmla="*/ 2147483646 w 20470"/>
              <a:gd name="T43" fmla="*/ 938157415 h 14293"/>
              <a:gd name="T44" fmla="*/ 2147483646 w 20470"/>
              <a:gd name="T45" fmla="*/ 900170918 h 14293"/>
              <a:gd name="T46" fmla="*/ 2147483646 w 20470"/>
              <a:gd name="T47" fmla="*/ 1076521271 h 14293"/>
              <a:gd name="T48" fmla="*/ 2147483646 w 20470"/>
              <a:gd name="T49" fmla="*/ 1035771998 h 14293"/>
              <a:gd name="T50" fmla="*/ 2147483646 w 20470"/>
              <a:gd name="T51" fmla="*/ 838470989 h 14293"/>
              <a:gd name="T52" fmla="*/ 2147483646 w 20470"/>
              <a:gd name="T53" fmla="*/ 481165494 h 14293"/>
              <a:gd name="T54" fmla="*/ 2147483646 w 20470"/>
              <a:gd name="T55" fmla="*/ 280180944 h 14293"/>
              <a:gd name="T56" fmla="*/ 2147483646 w 20470"/>
              <a:gd name="T57" fmla="*/ 241964135 h 14293"/>
              <a:gd name="T58" fmla="*/ 2147483646 w 20470"/>
              <a:gd name="T59" fmla="*/ 418544800 h 14293"/>
              <a:gd name="T60" fmla="*/ 2147483646 w 20470"/>
              <a:gd name="T61" fmla="*/ 377334904 h 14293"/>
              <a:gd name="T62" fmla="*/ 2147483646 w 20470"/>
              <a:gd name="T63" fmla="*/ 180264207 h 14293"/>
              <a:gd name="T64" fmla="*/ 2147483646 w 20470"/>
              <a:gd name="T65" fmla="*/ 0 h 14293"/>
              <a:gd name="T66" fmla="*/ 0 w 20470"/>
              <a:gd name="T67" fmla="*/ 0 h 14293"/>
              <a:gd name="T68" fmla="*/ 0 w 20470"/>
              <a:gd name="T69" fmla="*/ 2147483646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988A391-1F69-974A-8419-C8FDF0709EC2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C732B7F-BAA0-A64E-B88D-066458AEB1D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239F9A7-6A92-A846-9F47-10169A31DAA9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9A8D24-B919-E649-A40A-0ED2E325BE1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22A7C70-EEAA-B54A-8F8C-D2F9FAEDCD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80FD919-BDF5-C647-92E4-1F582B3D974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909F2D3-42A8-664C-9708-1F8A108F5057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424FB92-FC37-6943-A5DC-248AAED48F1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4DAC726-8A1B-1948-A331-3058457C2C5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1306877-0035-9E4A-8676-902F843E0B7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25C8F58D-CF64-D542-BA0E-A52299F6282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7630E89-F652-0947-837C-E1D9C71DC6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41912462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0FEB988D-1805-DF42-BAAA-B48015F55D44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2147483646 h 14293"/>
              <a:gd name="T2" fmla="*/ 2147483646 w 25400"/>
              <a:gd name="T3" fmla="*/ 2147483646 h 14293"/>
              <a:gd name="T4" fmla="*/ 2147483646 w 25400"/>
              <a:gd name="T5" fmla="*/ 2147483646 h 14293"/>
              <a:gd name="T6" fmla="*/ 2147483646 w 25400"/>
              <a:gd name="T7" fmla="*/ 2147483646 h 14293"/>
              <a:gd name="T8" fmla="*/ 2147483646 w 25400"/>
              <a:gd name="T9" fmla="*/ 2147483646 h 14293"/>
              <a:gd name="T10" fmla="*/ 2147483646 w 25400"/>
              <a:gd name="T11" fmla="*/ 2147483646 h 14293"/>
              <a:gd name="T12" fmla="*/ 2147483646 w 25400"/>
              <a:gd name="T13" fmla="*/ 2147483646 h 14293"/>
              <a:gd name="T14" fmla="*/ 2147483646 w 25400"/>
              <a:gd name="T15" fmla="*/ 2147483646 h 14293"/>
              <a:gd name="T16" fmla="*/ 2147483646 w 25400"/>
              <a:gd name="T17" fmla="*/ 2147483646 h 14293"/>
              <a:gd name="T18" fmla="*/ 2147483646 w 25400"/>
              <a:gd name="T19" fmla="*/ 2147483646 h 14293"/>
              <a:gd name="T20" fmla="*/ 2147483646 w 25400"/>
              <a:gd name="T21" fmla="*/ 2147483646 h 14293"/>
              <a:gd name="T22" fmla="*/ 2147483646 w 25400"/>
              <a:gd name="T23" fmla="*/ 2147483646 h 14293"/>
              <a:gd name="T24" fmla="*/ 2147483646 w 25400"/>
              <a:gd name="T25" fmla="*/ 2147483646 h 14293"/>
              <a:gd name="T26" fmla="*/ 2147483646 w 25400"/>
              <a:gd name="T27" fmla="*/ 2147483646 h 14293"/>
              <a:gd name="T28" fmla="*/ 2147483646 w 25400"/>
              <a:gd name="T29" fmla="*/ 1795967359 h 14293"/>
              <a:gd name="T30" fmla="*/ 2147483646 w 25400"/>
              <a:gd name="T31" fmla="*/ 1594752977 h 14293"/>
              <a:gd name="T32" fmla="*/ 2147483646 w 25400"/>
              <a:gd name="T33" fmla="*/ 1556766000 h 14293"/>
              <a:gd name="T34" fmla="*/ 2147483646 w 25400"/>
              <a:gd name="T35" fmla="*/ 1734037599 h 14293"/>
              <a:gd name="T36" fmla="*/ 2147483646 w 25400"/>
              <a:gd name="T37" fmla="*/ 1693748468 h 14293"/>
              <a:gd name="T38" fmla="*/ 2147483646 w 25400"/>
              <a:gd name="T39" fmla="*/ 1496447460 h 14293"/>
              <a:gd name="T40" fmla="*/ 2147483646 w 25400"/>
              <a:gd name="T41" fmla="*/ 1139141965 h 14293"/>
              <a:gd name="T42" fmla="*/ 2147483646 w 25400"/>
              <a:gd name="T43" fmla="*/ 938157415 h 14293"/>
              <a:gd name="T44" fmla="*/ 2147483646 w 25400"/>
              <a:gd name="T45" fmla="*/ 900170918 h 14293"/>
              <a:gd name="T46" fmla="*/ 2147483646 w 25400"/>
              <a:gd name="T47" fmla="*/ 1076521271 h 14293"/>
              <a:gd name="T48" fmla="*/ 2147483646 w 25400"/>
              <a:gd name="T49" fmla="*/ 1035771998 h 14293"/>
              <a:gd name="T50" fmla="*/ 2147483646 w 25400"/>
              <a:gd name="T51" fmla="*/ 838470989 h 14293"/>
              <a:gd name="T52" fmla="*/ 2147483646 w 25400"/>
              <a:gd name="T53" fmla="*/ 481165494 h 14293"/>
              <a:gd name="T54" fmla="*/ 2147483646 w 25400"/>
              <a:gd name="T55" fmla="*/ 280180944 h 14293"/>
              <a:gd name="T56" fmla="*/ 2147483646 w 25400"/>
              <a:gd name="T57" fmla="*/ 241964135 h 14293"/>
              <a:gd name="T58" fmla="*/ 2147483646 w 25400"/>
              <a:gd name="T59" fmla="*/ 418544800 h 14293"/>
              <a:gd name="T60" fmla="*/ 2147483646 w 25400"/>
              <a:gd name="T61" fmla="*/ 422919276 h 14293"/>
              <a:gd name="T62" fmla="*/ 2147483646 w 25400"/>
              <a:gd name="T63" fmla="*/ 0 h 14293"/>
              <a:gd name="T64" fmla="*/ 0 w 25400"/>
              <a:gd name="T65" fmla="*/ 0 h 14293"/>
              <a:gd name="T66" fmla="*/ 0 w 25400"/>
              <a:gd name="T67" fmla="*/ 2147483646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EB330C6A-3042-D940-89FB-E9C87AB6D8A4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4B69375-4353-6440-95CA-FB7856A973A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81E5E26-F3C4-4247-8DC4-4B909E2C6B6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C35A74-C823-E744-AF4F-898C231052E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DFBA349-96B1-A346-BE74-19BB3B13D18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0DED2E2-D7C8-CD4F-8938-10AB88EE162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4D08EEB-14CB-0443-8654-60E66414EC34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6BF7231-5F3F-D44D-963A-00EF67B2A52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A28A515-F8C6-F94A-AD46-B7CFC02CD7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1EAD7EA-B89A-524F-AE25-995AB7E08D0A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7CF6D9E7-3105-594D-B019-FD87FEE6E90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6D2ABBEB-E90D-F34C-86DD-E514C9AD09B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152377819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4B4BCA79-F285-6948-B990-8C06D70C0A5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6240358 w 20233"/>
              <a:gd name="T1" fmla="*/ 3005491 h 14300"/>
              <a:gd name="T2" fmla="*/ 6240358 w 20233"/>
              <a:gd name="T3" fmla="*/ 2147483646 h 14300"/>
              <a:gd name="T4" fmla="*/ 1735565616 w 20233"/>
              <a:gd name="T5" fmla="*/ 2147483646 h 14300"/>
              <a:gd name="T6" fmla="*/ 1734641172 w 20233"/>
              <a:gd name="T7" fmla="*/ 2147483646 h 14300"/>
              <a:gd name="T8" fmla="*/ 2147483646 w 20233"/>
              <a:gd name="T9" fmla="*/ 2147483646 h 14300"/>
              <a:gd name="T10" fmla="*/ 2147483646 w 20233"/>
              <a:gd name="T11" fmla="*/ 2147483646 h 14300"/>
              <a:gd name="T12" fmla="*/ 2147483646 w 20233"/>
              <a:gd name="T13" fmla="*/ 2147483646 h 14300"/>
              <a:gd name="T14" fmla="*/ 2147483646 w 20233"/>
              <a:gd name="T15" fmla="*/ 2100345285 h 14300"/>
              <a:gd name="T16" fmla="*/ 2147483646 w 20233"/>
              <a:gd name="T17" fmla="*/ 2101501132 h 14300"/>
              <a:gd name="T18" fmla="*/ 2147483646 w 20233"/>
              <a:gd name="T19" fmla="*/ 1680044867 h 14300"/>
              <a:gd name="T20" fmla="*/ 2147483646 w 20233"/>
              <a:gd name="T21" fmla="*/ 1681200714 h 14300"/>
              <a:gd name="T22" fmla="*/ 2147483646 w 20233"/>
              <a:gd name="T23" fmla="*/ 1259975713 h 14300"/>
              <a:gd name="T24" fmla="*/ 2147483646 w 20233"/>
              <a:gd name="T25" fmla="*/ 1261132041 h 14300"/>
              <a:gd name="T26" fmla="*/ 2147483646 w 20233"/>
              <a:gd name="T27" fmla="*/ 839675775 h 14300"/>
              <a:gd name="T28" fmla="*/ 2147483646 w 20233"/>
              <a:gd name="T29" fmla="*/ 840831622 h 14300"/>
              <a:gd name="T30" fmla="*/ 2147483646 w 20233"/>
              <a:gd name="T31" fmla="*/ 419606622 h 14300"/>
              <a:gd name="T32" fmla="*/ 2147483646 w 20233"/>
              <a:gd name="T33" fmla="*/ 420762469 h 14300"/>
              <a:gd name="T34" fmla="*/ 2147483646 w 20233"/>
              <a:gd name="T35" fmla="*/ 0 h 14300"/>
              <a:gd name="T36" fmla="*/ 6240358 w 20233"/>
              <a:gd name="T37" fmla="*/ 300549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2313928A-4159-8641-9E53-DDE0EA64767A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6D13761-C54D-4345-9CCA-2F3EC2A6921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AF7ADAC-1A0B-F24B-9CF2-27320C104BC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C880DE-68B1-AE45-AF76-625E3ADE33B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962A604-A3DF-1D49-8F4B-B48EC22788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8DBFD0D-C45A-9A4C-AA7C-BE87E113B7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76036EB-A85E-BB47-A383-2B3FB48CBB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10537C06-4F34-FB4E-9BB2-65559D82A03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6D672AE-62B9-0147-A156-DD83054038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9E86A0C-53B6-A44F-9A13-6455C2BCC288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A8A2E02-21AB-A146-B5DC-1C8CCDE40D2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DF6EB33-EA17-1049-8EB2-3B7570C7B5C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74441680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08F3BDFA-7F8A-FF47-9910-2D3836D7F582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147483646 h 14300"/>
              <a:gd name="T12" fmla="*/ 2147483646 w 25400"/>
              <a:gd name="T13" fmla="*/ 2147483646 h 14300"/>
              <a:gd name="T14" fmla="*/ 2147483646 w 25400"/>
              <a:gd name="T15" fmla="*/ 2089526133 h 14300"/>
              <a:gd name="T16" fmla="*/ 2147483646 w 25400"/>
              <a:gd name="T17" fmla="*/ 2090676167 h 14300"/>
              <a:gd name="T18" fmla="*/ 2147483646 w 25400"/>
              <a:gd name="T19" fmla="*/ 1671390996 h 14300"/>
              <a:gd name="T20" fmla="*/ 2147483646 w 25400"/>
              <a:gd name="T21" fmla="*/ 1672541030 h 14300"/>
              <a:gd name="T22" fmla="*/ 2147483646 w 25400"/>
              <a:gd name="T23" fmla="*/ 1253485577 h 14300"/>
              <a:gd name="T24" fmla="*/ 2147483646 w 25400"/>
              <a:gd name="T25" fmla="*/ 1254635611 h 14300"/>
              <a:gd name="T26" fmla="*/ 2147483646 w 25400"/>
              <a:gd name="T27" fmla="*/ 835350440 h 14300"/>
              <a:gd name="T28" fmla="*/ 2147483646 w 25400"/>
              <a:gd name="T29" fmla="*/ 836500474 h 14300"/>
              <a:gd name="T30" fmla="*/ 2147483646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18A6C73-D388-174A-A6D4-F546679200C0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D06D49F-1E6E-E445-B1CE-3A97E053305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BCF2D22-53EF-664C-86F2-8AC41D4E726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1C52E2-7ABF-F945-BBBF-84D2E7C6AE2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7385514-CBA1-F74D-BB1D-2357DBF100B8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80C3A02-FD0B-B343-A688-0021D4D435A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D5727D6-ECDB-5041-8F7E-6D6B8422A1B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25622E2-5921-F346-A578-34FBE7C6BA5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1DE4D10-57C5-1C4F-90DC-2D22202282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DA91A8E-8F28-834D-9256-9FAB624EEA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5F6EC6E-488A-7C4C-9822-49E16AD308F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B976A9F-F8D8-2A40-A443-37200EA8D9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54214930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4844117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9302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78859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07863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äliotsikko bussi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15995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äliotsikko vaakuna">
    <p:bg>
      <p:bgPr>
        <a:solidFill>
          <a:srgbClr val="007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789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ChangeAspect="1"/>
          </p:cNvSpPr>
          <p:nvPr userDrawn="1"/>
        </p:nvSpPr>
        <p:spPr bwMode="auto">
          <a:xfrm>
            <a:off x="10805607" y="0"/>
            <a:ext cx="1395671" cy="6858000"/>
          </a:xfrm>
          <a:custGeom>
            <a:avLst/>
            <a:gdLst>
              <a:gd name="T0" fmla="*/ 63 w 2885"/>
              <a:gd name="T1" fmla="*/ 0 h 14300"/>
              <a:gd name="T2" fmla="*/ 38 w 2885"/>
              <a:gd name="T3" fmla="*/ 25 h 14300"/>
              <a:gd name="T4" fmla="*/ 593 w 2885"/>
              <a:gd name="T5" fmla="*/ 577 h 14300"/>
              <a:gd name="T6" fmla="*/ 38 w 2885"/>
              <a:gd name="T7" fmla="*/ 1128 h 14300"/>
              <a:gd name="T8" fmla="*/ 555 w 2885"/>
              <a:gd name="T9" fmla="*/ 1643 h 14300"/>
              <a:gd name="T10" fmla="*/ 0 w 2885"/>
              <a:gd name="T11" fmla="*/ 2194 h 14300"/>
              <a:gd name="T12" fmla="*/ 555 w 2885"/>
              <a:gd name="T13" fmla="*/ 2746 h 14300"/>
              <a:gd name="T14" fmla="*/ 0 w 2885"/>
              <a:gd name="T15" fmla="*/ 3298 h 14300"/>
              <a:gd name="T16" fmla="*/ 555 w 2885"/>
              <a:gd name="T17" fmla="*/ 3850 h 14300"/>
              <a:gd name="T18" fmla="*/ 0 w 2885"/>
              <a:gd name="T19" fmla="*/ 4402 h 14300"/>
              <a:gd name="T20" fmla="*/ 555 w 2885"/>
              <a:gd name="T21" fmla="*/ 4954 h 14300"/>
              <a:gd name="T22" fmla="*/ 0 w 2885"/>
              <a:gd name="T23" fmla="*/ 5506 h 14300"/>
              <a:gd name="T24" fmla="*/ 555 w 2885"/>
              <a:gd name="T25" fmla="*/ 6058 h 14300"/>
              <a:gd name="T26" fmla="*/ 0 w 2885"/>
              <a:gd name="T27" fmla="*/ 6610 h 14300"/>
              <a:gd name="T28" fmla="*/ 582 w 2885"/>
              <a:gd name="T29" fmla="*/ 7189 h 14300"/>
              <a:gd name="T30" fmla="*/ 38 w 2885"/>
              <a:gd name="T31" fmla="*/ 7729 h 14300"/>
              <a:gd name="T32" fmla="*/ 593 w 2885"/>
              <a:gd name="T33" fmla="*/ 8281 h 14300"/>
              <a:gd name="T34" fmla="*/ 38 w 2885"/>
              <a:gd name="T35" fmla="*/ 8833 h 14300"/>
              <a:gd name="T36" fmla="*/ 593 w 2885"/>
              <a:gd name="T37" fmla="*/ 9385 h 14300"/>
              <a:gd name="T38" fmla="*/ 38 w 2885"/>
              <a:gd name="T39" fmla="*/ 9937 h 14300"/>
              <a:gd name="T40" fmla="*/ 593 w 2885"/>
              <a:gd name="T41" fmla="*/ 10489 h 14300"/>
              <a:gd name="T42" fmla="*/ 38 w 2885"/>
              <a:gd name="T43" fmla="*/ 11041 h 14300"/>
              <a:gd name="T44" fmla="*/ 555 w 2885"/>
              <a:gd name="T45" fmla="*/ 11555 h 14300"/>
              <a:gd name="T46" fmla="*/ 0 w 2885"/>
              <a:gd name="T47" fmla="*/ 12107 h 14300"/>
              <a:gd name="T48" fmla="*/ 555 w 2885"/>
              <a:gd name="T49" fmla="*/ 12659 h 14300"/>
              <a:gd name="T50" fmla="*/ 0 w 2885"/>
              <a:gd name="T51" fmla="*/ 13211 h 14300"/>
              <a:gd name="T52" fmla="*/ 555 w 2885"/>
              <a:gd name="T53" fmla="*/ 13763 h 14300"/>
              <a:gd name="T54" fmla="*/ 15 w 2885"/>
              <a:gd name="T55" fmla="*/ 14300 h 14300"/>
              <a:gd name="T56" fmla="*/ 2885 w 2885"/>
              <a:gd name="T57" fmla="*/ 14300 h 14300"/>
              <a:gd name="T58" fmla="*/ 2885 w 2885"/>
              <a:gd name="T59" fmla="*/ 0 h 14300"/>
              <a:gd name="T60" fmla="*/ 63 w 2885"/>
              <a:gd name="T61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85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885" y="14300"/>
                </a:lnTo>
                <a:cubicBezTo>
                  <a:pt x="2885" y="9533"/>
                  <a:pt x="2885" y="4767"/>
                  <a:pt x="2885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172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81580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äliotsikko sum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51015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44905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7333344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9"/>
          <p:cNvSpPr>
            <a:spLocks noChangeAspect="1"/>
          </p:cNvSpPr>
          <p:nvPr/>
        </p:nvSpPr>
        <p:spPr bwMode="auto">
          <a:xfrm>
            <a:off x="11019581" y="0"/>
            <a:ext cx="1188749" cy="6858000"/>
          </a:xfrm>
          <a:custGeom>
            <a:avLst/>
            <a:gdLst>
              <a:gd name="T0" fmla="*/ 222 w 2460"/>
              <a:gd name="T1" fmla="*/ 0 h 14300"/>
              <a:gd name="T2" fmla="*/ 0 w 2460"/>
              <a:gd name="T3" fmla="*/ 709 h 14300"/>
              <a:gd name="T4" fmla="*/ 239 w 2460"/>
              <a:gd name="T5" fmla="*/ 1609 h 14300"/>
              <a:gd name="T6" fmla="*/ 0 w 2460"/>
              <a:gd name="T7" fmla="*/ 2509 h 14300"/>
              <a:gd name="T8" fmla="*/ 239 w 2460"/>
              <a:gd name="T9" fmla="*/ 3409 h 14300"/>
              <a:gd name="T10" fmla="*/ 0 w 2460"/>
              <a:gd name="T11" fmla="*/ 4308 h 14300"/>
              <a:gd name="T12" fmla="*/ 239 w 2460"/>
              <a:gd name="T13" fmla="*/ 5208 h 14300"/>
              <a:gd name="T14" fmla="*/ 239 w 2460"/>
              <a:gd name="T15" fmla="*/ 5254 h 14300"/>
              <a:gd name="T16" fmla="*/ 0 w 2460"/>
              <a:gd name="T17" fmla="*/ 6154 h 14300"/>
              <a:gd name="T18" fmla="*/ 239 w 2460"/>
              <a:gd name="T19" fmla="*/ 7053 h 14300"/>
              <a:gd name="T20" fmla="*/ 0 w 2460"/>
              <a:gd name="T21" fmla="*/ 7953 h 14300"/>
              <a:gd name="T22" fmla="*/ 239 w 2460"/>
              <a:gd name="T23" fmla="*/ 8853 h 14300"/>
              <a:gd name="T24" fmla="*/ 0 w 2460"/>
              <a:gd name="T25" fmla="*/ 9752 h 14300"/>
              <a:gd name="T26" fmla="*/ 239 w 2460"/>
              <a:gd name="T27" fmla="*/ 10652 h 14300"/>
              <a:gd name="T28" fmla="*/ 0 w 2460"/>
              <a:gd name="T29" fmla="*/ 11552 h 14300"/>
              <a:gd name="T30" fmla="*/ 239 w 2460"/>
              <a:gd name="T31" fmla="*/ 12451 h 14300"/>
              <a:gd name="T32" fmla="*/ 0 w 2460"/>
              <a:gd name="T33" fmla="*/ 13351 h 14300"/>
              <a:gd name="T34" fmla="*/ 239 w 2460"/>
              <a:gd name="T35" fmla="*/ 14251 h 14300"/>
              <a:gd name="T36" fmla="*/ 238 w 2460"/>
              <a:gd name="T37" fmla="*/ 14300 h 14300"/>
              <a:gd name="T38" fmla="*/ 2460 w 2460"/>
              <a:gd name="T39" fmla="*/ 14300 h 14300"/>
              <a:gd name="T40" fmla="*/ 2460 w 2460"/>
              <a:gd name="T41" fmla="*/ 0 h 14300"/>
              <a:gd name="T42" fmla="*/ 222 w 2460"/>
              <a:gd name="T4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0732822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"/>
          <p:cNvSpPr>
            <a:spLocks noChangeAspect="1"/>
          </p:cNvSpPr>
          <p:nvPr/>
        </p:nvSpPr>
        <p:spPr bwMode="auto">
          <a:xfrm>
            <a:off x="11077339" y="0"/>
            <a:ext cx="1112737" cy="6858000"/>
          </a:xfrm>
          <a:custGeom>
            <a:avLst/>
            <a:gdLst>
              <a:gd name="T0" fmla="*/ 63 w 2304"/>
              <a:gd name="T1" fmla="*/ 0 h 14300"/>
              <a:gd name="T2" fmla="*/ 38 w 2304"/>
              <a:gd name="T3" fmla="*/ 25 h 14300"/>
              <a:gd name="T4" fmla="*/ 593 w 2304"/>
              <a:gd name="T5" fmla="*/ 577 h 14300"/>
              <a:gd name="T6" fmla="*/ 38 w 2304"/>
              <a:gd name="T7" fmla="*/ 1128 h 14300"/>
              <a:gd name="T8" fmla="*/ 555 w 2304"/>
              <a:gd name="T9" fmla="*/ 1643 h 14300"/>
              <a:gd name="T10" fmla="*/ 0 w 2304"/>
              <a:gd name="T11" fmla="*/ 2194 h 14300"/>
              <a:gd name="T12" fmla="*/ 555 w 2304"/>
              <a:gd name="T13" fmla="*/ 2746 h 14300"/>
              <a:gd name="T14" fmla="*/ 0 w 2304"/>
              <a:gd name="T15" fmla="*/ 3298 h 14300"/>
              <a:gd name="T16" fmla="*/ 555 w 2304"/>
              <a:gd name="T17" fmla="*/ 3850 h 14300"/>
              <a:gd name="T18" fmla="*/ 0 w 2304"/>
              <a:gd name="T19" fmla="*/ 4402 h 14300"/>
              <a:gd name="T20" fmla="*/ 555 w 2304"/>
              <a:gd name="T21" fmla="*/ 4954 h 14300"/>
              <a:gd name="T22" fmla="*/ 0 w 2304"/>
              <a:gd name="T23" fmla="*/ 5506 h 14300"/>
              <a:gd name="T24" fmla="*/ 555 w 2304"/>
              <a:gd name="T25" fmla="*/ 6058 h 14300"/>
              <a:gd name="T26" fmla="*/ 0 w 2304"/>
              <a:gd name="T27" fmla="*/ 6610 h 14300"/>
              <a:gd name="T28" fmla="*/ 582 w 2304"/>
              <a:gd name="T29" fmla="*/ 7189 h 14300"/>
              <a:gd name="T30" fmla="*/ 38 w 2304"/>
              <a:gd name="T31" fmla="*/ 7729 h 14300"/>
              <a:gd name="T32" fmla="*/ 593 w 2304"/>
              <a:gd name="T33" fmla="*/ 8281 h 14300"/>
              <a:gd name="T34" fmla="*/ 38 w 2304"/>
              <a:gd name="T35" fmla="*/ 8833 h 14300"/>
              <a:gd name="T36" fmla="*/ 593 w 2304"/>
              <a:gd name="T37" fmla="*/ 9385 h 14300"/>
              <a:gd name="T38" fmla="*/ 38 w 2304"/>
              <a:gd name="T39" fmla="*/ 9937 h 14300"/>
              <a:gd name="T40" fmla="*/ 593 w 2304"/>
              <a:gd name="T41" fmla="*/ 10489 h 14300"/>
              <a:gd name="T42" fmla="*/ 38 w 2304"/>
              <a:gd name="T43" fmla="*/ 11041 h 14300"/>
              <a:gd name="T44" fmla="*/ 555 w 2304"/>
              <a:gd name="T45" fmla="*/ 11555 h 14300"/>
              <a:gd name="T46" fmla="*/ 0 w 2304"/>
              <a:gd name="T47" fmla="*/ 12107 h 14300"/>
              <a:gd name="T48" fmla="*/ 555 w 2304"/>
              <a:gd name="T49" fmla="*/ 12659 h 14300"/>
              <a:gd name="T50" fmla="*/ 0 w 2304"/>
              <a:gd name="T51" fmla="*/ 13211 h 14300"/>
              <a:gd name="T52" fmla="*/ 555 w 2304"/>
              <a:gd name="T53" fmla="*/ 13763 h 14300"/>
              <a:gd name="T54" fmla="*/ 15 w 2304"/>
              <a:gd name="T55" fmla="*/ 14300 h 14300"/>
              <a:gd name="T56" fmla="*/ 2304 w 2304"/>
              <a:gd name="T57" fmla="*/ 14300 h 14300"/>
              <a:gd name="T58" fmla="*/ 2304 w 2304"/>
              <a:gd name="T59" fmla="*/ 0 h 14300"/>
              <a:gd name="T60" fmla="*/ 63 w 2304"/>
              <a:gd name="T61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4215068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3"/>
          <p:cNvSpPr>
            <a:spLocks noChangeAspect="1"/>
          </p:cNvSpPr>
          <p:nvPr/>
        </p:nvSpPr>
        <p:spPr bwMode="auto">
          <a:xfrm>
            <a:off x="10964794" y="0"/>
            <a:ext cx="1228866" cy="6858000"/>
          </a:xfrm>
          <a:custGeom>
            <a:avLst/>
            <a:gdLst>
              <a:gd name="T0" fmla="*/ 0 w 2539"/>
              <a:gd name="T1" fmla="*/ 8810 h 14300"/>
              <a:gd name="T2" fmla="*/ 0 w 2539"/>
              <a:gd name="T3" fmla="*/ 8810 h 14300"/>
              <a:gd name="T4" fmla="*/ 360 w 2539"/>
              <a:gd name="T5" fmla="*/ 9359 h 14300"/>
              <a:gd name="T6" fmla="*/ 0 w 2539"/>
              <a:gd name="T7" fmla="*/ 9908 h 14300"/>
              <a:gd name="T8" fmla="*/ 0 w 2539"/>
              <a:gd name="T9" fmla="*/ 9910 h 14300"/>
              <a:gd name="T10" fmla="*/ 0 w 2539"/>
              <a:gd name="T11" fmla="*/ 9911 h 14300"/>
              <a:gd name="T12" fmla="*/ 360 w 2539"/>
              <a:gd name="T13" fmla="*/ 10460 h 14300"/>
              <a:gd name="T14" fmla="*/ 0 w 2539"/>
              <a:gd name="T15" fmla="*/ 11009 h 14300"/>
              <a:gd name="T16" fmla="*/ 0 w 2539"/>
              <a:gd name="T17" fmla="*/ 11009 h 14300"/>
              <a:gd name="T18" fmla="*/ 0 w 2539"/>
              <a:gd name="T19" fmla="*/ 11012 h 14300"/>
              <a:gd name="T20" fmla="*/ 363 w 2539"/>
              <a:gd name="T21" fmla="*/ 11562 h 14300"/>
              <a:gd name="T22" fmla="*/ 0 w 2539"/>
              <a:gd name="T23" fmla="*/ 12113 h 14300"/>
              <a:gd name="T24" fmla="*/ 363 w 2539"/>
              <a:gd name="T25" fmla="*/ 12663 h 14300"/>
              <a:gd name="T26" fmla="*/ 0 w 2539"/>
              <a:gd name="T27" fmla="*/ 13214 h 14300"/>
              <a:gd name="T28" fmla="*/ 363 w 2539"/>
              <a:gd name="T29" fmla="*/ 13764 h 14300"/>
              <a:gd name="T30" fmla="*/ 0 w 2539"/>
              <a:gd name="T31" fmla="*/ 14300 h 14300"/>
              <a:gd name="T32" fmla="*/ 2539 w 2539"/>
              <a:gd name="T33" fmla="*/ 14300 h 14300"/>
              <a:gd name="T34" fmla="*/ 2539 w 2539"/>
              <a:gd name="T35" fmla="*/ 0 h 14300"/>
              <a:gd name="T36" fmla="*/ 0 w 2539"/>
              <a:gd name="T37" fmla="*/ 0 h 14300"/>
              <a:gd name="T38" fmla="*/ 363 w 2539"/>
              <a:gd name="T39" fmla="*/ 551 h 14300"/>
              <a:gd name="T40" fmla="*/ 0 w 2539"/>
              <a:gd name="T41" fmla="*/ 1101 h 14300"/>
              <a:gd name="T42" fmla="*/ 363 w 2539"/>
              <a:gd name="T43" fmla="*/ 1651 h 14300"/>
              <a:gd name="T44" fmla="*/ 0 w 2539"/>
              <a:gd name="T45" fmla="*/ 2202 h 14300"/>
              <a:gd name="T46" fmla="*/ 363 w 2539"/>
              <a:gd name="T47" fmla="*/ 2752 h 14300"/>
              <a:gd name="T48" fmla="*/ 0 w 2539"/>
              <a:gd name="T49" fmla="*/ 3303 h 14300"/>
              <a:gd name="T50" fmla="*/ 363 w 2539"/>
              <a:gd name="T51" fmla="*/ 3853 h 14300"/>
              <a:gd name="T52" fmla="*/ 0 w 2539"/>
              <a:gd name="T53" fmla="*/ 4404 h 14300"/>
              <a:gd name="T54" fmla="*/ 363 w 2539"/>
              <a:gd name="T55" fmla="*/ 4954 h 14300"/>
              <a:gd name="T56" fmla="*/ 0 w 2539"/>
              <a:gd name="T57" fmla="*/ 5505 h 14300"/>
              <a:gd name="T58" fmla="*/ 363 w 2539"/>
              <a:gd name="T59" fmla="*/ 6055 h 14300"/>
              <a:gd name="T60" fmla="*/ 0 w 2539"/>
              <a:gd name="T61" fmla="*/ 6606 h 14300"/>
              <a:gd name="T62" fmla="*/ 363 w 2539"/>
              <a:gd name="T63" fmla="*/ 7156 h 14300"/>
              <a:gd name="T64" fmla="*/ 0 w 2539"/>
              <a:gd name="T65" fmla="*/ 7706 h 14300"/>
              <a:gd name="T66" fmla="*/ 363 w 2539"/>
              <a:gd name="T67" fmla="*/ 8257 h 14300"/>
              <a:gd name="T68" fmla="*/ 0 w 2539"/>
              <a:gd name="T69" fmla="*/ 8807 h 14300"/>
              <a:gd name="T70" fmla="*/ 0 w 2539"/>
              <a:gd name="T71" fmla="*/ 881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09"/>
                </a:ln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5827552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ChangeAspect="1"/>
          </p:cNvSpPr>
          <p:nvPr/>
        </p:nvSpPr>
        <p:spPr bwMode="auto">
          <a:xfrm>
            <a:off x="10887581" y="0"/>
            <a:ext cx="1304878" cy="6858000"/>
          </a:xfrm>
          <a:custGeom>
            <a:avLst/>
            <a:gdLst>
              <a:gd name="T0" fmla="*/ 0 w 2700"/>
              <a:gd name="T1" fmla="*/ 34 h 14300"/>
              <a:gd name="T2" fmla="*/ 440 w 2700"/>
              <a:gd name="T3" fmla="*/ 301 h 14300"/>
              <a:gd name="T4" fmla="*/ 440 w 2700"/>
              <a:gd name="T5" fmla="*/ 606 h 14300"/>
              <a:gd name="T6" fmla="*/ 0 w 2700"/>
              <a:gd name="T7" fmla="*/ 873 h 14300"/>
              <a:gd name="T8" fmla="*/ 440 w 2700"/>
              <a:gd name="T9" fmla="*/ 1140 h 14300"/>
              <a:gd name="T10" fmla="*/ 440 w 2700"/>
              <a:gd name="T11" fmla="*/ 1445 h 14300"/>
              <a:gd name="T12" fmla="*/ 0 w 2700"/>
              <a:gd name="T13" fmla="*/ 1710 h 14300"/>
              <a:gd name="T14" fmla="*/ 440 w 2700"/>
              <a:gd name="T15" fmla="*/ 1977 h 14300"/>
              <a:gd name="T16" fmla="*/ 440 w 2700"/>
              <a:gd name="T17" fmla="*/ 2282 h 14300"/>
              <a:gd name="T18" fmla="*/ 0 w 2700"/>
              <a:gd name="T19" fmla="*/ 2548 h 14300"/>
              <a:gd name="T20" fmla="*/ 440 w 2700"/>
              <a:gd name="T21" fmla="*/ 2815 h 14300"/>
              <a:gd name="T22" fmla="*/ 440 w 2700"/>
              <a:gd name="T23" fmla="*/ 3120 h 14300"/>
              <a:gd name="T24" fmla="*/ 0 w 2700"/>
              <a:gd name="T25" fmla="*/ 3387 h 14300"/>
              <a:gd name="T26" fmla="*/ 440 w 2700"/>
              <a:gd name="T27" fmla="*/ 3654 h 14300"/>
              <a:gd name="T28" fmla="*/ 440 w 2700"/>
              <a:gd name="T29" fmla="*/ 3959 h 14300"/>
              <a:gd name="T30" fmla="*/ 0 w 2700"/>
              <a:gd name="T31" fmla="*/ 4226 h 14300"/>
              <a:gd name="T32" fmla="*/ 440 w 2700"/>
              <a:gd name="T33" fmla="*/ 4493 h 14300"/>
              <a:gd name="T34" fmla="*/ 440 w 2700"/>
              <a:gd name="T35" fmla="*/ 4798 h 14300"/>
              <a:gd name="T36" fmla="*/ 0 w 2700"/>
              <a:gd name="T37" fmla="*/ 5066 h 14300"/>
              <a:gd name="T38" fmla="*/ 440 w 2700"/>
              <a:gd name="T39" fmla="*/ 5333 h 14300"/>
              <a:gd name="T40" fmla="*/ 440 w 2700"/>
              <a:gd name="T41" fmla="*/ 5638 h 14300"/>
              <a:gd name="T42" fmla="*/ 0 w 2700"/>
              <a:gd name="T43" fmla="*/ 5904 h 14300"/>
              <a:gd name="T44" fmla="*/ 440 w 2700"/>
              <a:gd name="T45" fmla="*/ 6172 h 14300"/>
              <a:gd name="T46" fmla="*/ 440 w 2700"/>
              <a:gd name="T47" fmla="*/ 6476 h 14300"/>
              <a:gd name="T48" fmla="*/ 0 w 2700"/>
              <a:gd name="T49" fmla="*/ 6741 h 14300"/>
              <a:gd name="T50" fmla="*/ 440 w 2700"/>
              <a:gd name="T51" fmla="*/ 7008 h 14300"/>
              <a:gd name="T52" fmla="*/ 440 w 2700"/>
              <a:gd name="T53" fmla="*/ 7313 h 14300"/>
              <a:gd name="T54" fmla="*/ 0 w 2700"/>
              <a:gd name="T55" fmla="*/ 7580 h 14300"/>
              <a:gd name="T56" fmla="*/ 440 w 2700"/>
              <a:gd name="T57" fmla="*/ 7847 h 14300"/>
              <a:gd name="T58" fmla="*/ 440 w 2700"/>
              <a:gd name="T59" fmla="*/ 8152 h 14300"/>
              <a:gd name="T60" fmla="*/ 0 w 2700"/>
              <a:gd name="T61" fmla="*/ 8419 h 14300"/>
              <a:gd name="T62" fmla="*/ 440 w 2700"/>
              <a:gd name="T63" fmla="*/ 8686 h 14300"/>
              <a:gd name="T64" fmla="*/ 440 w 2700"/>
              <a:gd name="T65" fmla="*/ 8991 h 14300"/>
              <a:gd name="T66" fmla="*/ 0 w 2700"/>
              <a:gd name="T67" fmla="*/ 9257 h 14300"/>
              <a:gd name="T68" fmla="*/ 440 w 2700"/>
              <a:gd name="T69" fmla="*/ 9525 h 14300"/>
              <a:gd name="T70" fmla="*/ 543 w 2700"/>
              <a:gd name="T71" fmla="*/ 9707 h 14300"/>
              <a:gd name="T72" fmla="*/ 92 w 2700"/>
              <a:gd name="T73" fmla="*/ 9979 h 14300"/>
              <a:gd name="T74" fmla="*/ 101 w 2700"/>
              <a:gd name="T75" fmla="*/ 10277 h 14300"/>
              <a:gd name="T76" fmla="*/ 543 w 2700"/>
              <a:gd name="T77" fmla="*/ 10547 h 14300"/>
              <a:gd name="T78" fmla="*/ 96 w 2700"/>
              <a:gd name="T79" fmla="*/ 10817 h 14300"/>
              <a:gd name="T80" fmla="*/ 101 w 2700"/>
              <a:gd name="T81" fmla="*/ 11116 h 14300"/>
              <a:gd name="T82" fmla="*/ 543 w 2700"/>
              <a:gd name="T83" fmla="*/ 11385 h 14300"/>
              <a:gd name="T84" fmla="*/ 96 w 2700"/>
              <a:gd name="T85" fmla="*/ 11655 h 14300"/>
              <a:gd name="T86" fmla="*/ 101 w 2700"/>
              <a:gd name="T87" fmla="*/ 11953 h 14300"/>
              <a:gd name="T88" fmla="*/ 543 w 2700"/>
              <a:gd name="T89" fmla="*/ 12222 h 14300"/>
              <a:gd name="T90" fmla="*/ 96 w 2700"/>
              <a:gd name="T91" fmla="*/ 12493 h 14300"/>
              <a:gd name="T92" fmla="*/ 101 w 2700"/>
              <a:gd name="T93" fmla="*/ 12792 h 14300"/>
              <a:gd name="T94" fmla="*/ 543 w 2700"/>
              <a:gd name="T95" fmla="*/ 13061 h 14300"/>
              <a:gd name="T96" fmla="*/ 96 w 2700"/>
              <a:gd name="T97" fmla="*/ 13331 h 14300"/>
              <a:gd name="T98" fmla="*/ 101 w 2700"/>
              <a:gd name="T99" fmla="*/ 13631 h 14300"/>
              <a:gd name="T100" fmla="*/ 543 w 2700"/>
              <a:gd name="T101" fmla="*/ 13900 h 14300"/>
              <a:gd name="T102" fmla="*/ 96 w 2700"/>
              <a:gd name="T103" fmla="*/ 14170 h 14300"/>
              <a:gd name="T104" fmla="*/ 2700 w 2700"/>
              <a:gd name="T105" fmla="*/ 14300 h 14300"/>
              <a:gd name="T106" fmla="*/ 3 w 2700"/>
              <a:gd name="T107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5378152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ChangeAspect="1"/>
          </p:cNvSpPr>
          <p:nvPr/>
        </p:nvSpPr>
        <p:spPr bwMode="auto">
          <a:xfrm>
            <a:off x="10903659" y="0"/>
            <a:ext cx="1290370" cy="6858000"/>
          </a:xfrm>
          <a:custGeom>
            <a:avLst/>
            <a:gdLst>
              <a:gd name="T0" fmla="*/ 362 w 2658"/>
              <a:gd name="T1" fmla="*/ 0 h 14271"/>
              <a:gd name="T2" fmla="*/ 0 w 2658"/>
              <a:gd name="T3" fmla="*/ 549 h 14271"/>
              <a:gd name="T4" fmla="*/ 362 w 2658"/>
              <a:gd name="T5" fmla="*/ 1098 h 14271"/>
              <a:gd name="T6" fmla="*/ 0 w 2658"/>
              <a:gd name="T7" fmla="*/ 1647 h 14271"/>
              <a:gd name="T8" fmla="*/ 362 w 2658"/>
              <a:gd name="T9" fmla="*/ 2196 h 14271"/>
              <a:gd name="T10" fmla="*/ 0 w 2658"/>
              <a:gd name="T11" fmla="*/ 2745 h 14271"/>
              <a:gd name="T12" fmla="*/ 362 w 2658"/>
              <a:gd name="T13" fmla="*/ 3293 h 14271"/>
              <a:gd name="T14" fmla="*/ 0 w 2658"/>
              <a:gd name="T15" fmla="*/ 3842 h 14271"/>
              <a:gd name="T16" fmla="*/ 362 w 2658"/>
              <a:gd name="T17" fmla="*/ 4391 h 14271"/>
              <a:gd name="T18" fmla="*/ 0 w 2658"/>
              <a:gd name="T19" fmla="*/ 4940 h 14271"/>
              <a:gd name="T20" fmla="*/ 362 w 2658"/>
              <a:gd name="T21" fmla="*/ 5489 h 14271"/>
              <a:gd name="T22" fmla="*/ 0 w 2658"/>
              <a:gd name="T23" fmla="*/ 6038 h 14271"/>
              <a:gd name="T24" fmla="*/ 362 w 2658"/>
              <a:gd name="T25" fmla="*/ 6587 h 14271"/>
              <a:gd name="T26" fmla="*/ 0 w 2658"/>
              <a:gd name="T27" fmla="*/ 7136 h 14271"/>
              <a:gd name="T28" fmla="*/ 362 w 2658"/>
              <a:gd name="T29" fmla="*/ 7685 h 14271"/>
              <a:gd name="T30" fmla="*/ 0 w 2658"/>
              <a:gd name="T31" fmla="*/ 8234 h 14271"/>
              <a:gd name="T32" fmla="*/ 362 w 2658"/>
              <a:gd name="T33" fmla="*/ 8782 h 14271"/>
              <a:gd name="T34" fmla="*/ 0 w 2658"/>
              <a:gd name="T35" fmla="*/ 9331 h 14271"/>
              <a:gd name="T36" fmla="*/ 362 w 2658"/>
              <a:gd name="T37" fmla="*/ 9880 h 14271"/>
              <a:gd name="T38" fmla="*/ 0 w 2658"/>
              <a:gd name="T39" fmla="*/ 10429 h 14271"/>
              <a:gd name="T40" fmla="*/ 362 w 2658"/>
              <a:gd name="T41" fmla="*/ 10978 h 14271"/>
              <a:gd name="T42" fmla="*/ 0 w 2658"/>
              <a:gd name="T43" fmla="*/ 11527 h 14271"/>
              <a:gd name="T44" fmla="*/ 362 w 2658"/>
              <a:gd name="T45" fmla="*/ 12076 h 14271"/>
              <a:gd name="T46" fmla="*/ 0 w 2658"/>
              <a:gd name="T47" fmla="*/ 12625 h 14271"/>
              <a:gd name="T48" fmla="*/ 362 w 2658"/>
              <a:gd name="T49" fmla="*/ 13174 h 14271"/>
              <a:gd name="T50" fmla="*/ 0 w 2658"/>
              <a:gd name="T51" fmla="*/ 13722 h 14271"/>
              <a:gd name="T52" fmla="*/ 362 w 2658"/>
              <a:gd name="T53" fmla="*/ 14271 h 14271"/>
              <a:gd name="T54" fmla="*/ 2658 w 2658"/>
              <a:gd name="T55" fmla="*/ 14271 h 14271"/>
              <a:gd name="T56" fmla="*/ 2658 w 2658"/>
              <a:gd name="T57" fmla="*/ 1 h 14271"/>
              <a:gd name="T58" fmla="*/ 362 w 2658"/>
              <a:gd name="T59" fmla="*/ 0 h 14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9019198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85640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243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2050286578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139210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4608929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701434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8288038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186002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aaltokuvio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/>
          <p:cNvSpPr>
            <a:spLocks/>
          </p:cNvSpPr>
          <p:nvPr/>
        </p:nvSpPr>
        <p:spPr bwMode="auto">
          <a:xfrm>
            <a:off x="0" y="5199434"/>
            <a:ext cx="12193200" cy="1645854"/>
          </a:xfrm>
          <a:custGeom>
            <a:avLst/>
            <a:gdLst>
              <a:gd name="T0" fmla="*/ 25400 w 25400"/>
              <a:gd name="T1" fmla="*/ 181 h 3411"/>
              <a:gd name="T2" fmla="*/ 24469 w 25400"/>
              <a:gd name="T3" fmla="*/ 450 h 3411"/>
              <a:gd name="T4" fmla="*/ 24383 w 25400"/>
              <a:gd name="T5" fmla="*/ 450 h 3411"/>
              <a:gd name="T6" fmla="*/ 22690 w 25400"/>
              <a:gd name="T7" fmla="*/ 0 h 3411"/>
              <a:gd name="T8" fmla="*/ 20997 w 25400"/>
              <a:gd name="T9" fmla="*/ 450 h 3411"/>
              <a:gd name="T10" fmla="*/ 19304 w 25400"/>
              <a:gd name="T11" fmla="*/ 0 h 3411"/>
              <a:gd name="T12" fmla="*/ 17611 w 25400"/>
              <a:gd name="T13" fmla="*/ 450 h 3411"/>
              <a:gd name="T14" fmla="*/ 15919 w 25400"/>
              <a:gd name="T15" fmla="*/ 0 h 3411"/>
              <a:gd name="T16" fmla="*/ 14226 w 25400"/>
              <a:gd name="T17" fmla="*/ 450 h 3411"/>
              <a:gd name="T18" fmla="*/ 12533 w 25400"/>
              <a:gd name="T19" fmla="*/ 0 h 3411"/>
              <a:gd name="T20" fmla="*/ 10840 w 25400"/>
              <a:gd name="T21" fmla="*/ 450 h 3411"/>
              <a:gd name="T22" fmla="*/ 9147 w 25400"/>
              <a:gd name="T23" fmla="*/ 0 h 3411"/>
              <a:gd name="T24" fmla="*/ 7454 w 25400"/>
              <a:gd name="T25" fmla="*/ 450 h 3411"/>
              <a:gd name="T26" fmla="*/ 5761 w 25400"/>
              <a:gd name="T27" fmla="*/ 0 h 3411"/>
              <a:gd name="T28" fmla="*/ 4068 w 25400"/>
              <a:gd name="T29" fmla="*/ 450 h 3411"/>
              <a:gd name="T30" fmla="*/ 2376 w 25400"/>
              <a:gd name="T31" fmla="*/ 0 h 3411"/>
              <a:gd name="T32" fmla="*/ 683 w 25400"/>
              <a:gd name="T33" fmla="*/ 450 h 3411"/>
              <a:gd name="T34" fmla="*/ 0 w 25400"/>
              <a:gd name="T35" fmla="*/ 308 h 3411"/>
              <a:gd name="T36" fmla="*/ 0 w 25400"/>
              <a:gd name="T37" fmla="*/ 3411 h 3411"/>
              <a:gd name="T38" fmla="*/ 25400 w 25400"/>
              <a:gd name="T39" fmla="*/ 3411 h 3411"/>
              <a:gd name="T40" fmla="*/ 25400 w 25400"/>
              <a:gd name="T41" fmla="*/ 181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grpSp>
        <p:nvGrpSpPr>
          <p:cNvPr id="9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</p:grpSpPr>
        <p:sp>
          <p:nvSpPr>
            <p:cNvPr id="1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258661993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aaltokuviolla B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/>
          <p:cNvSpPr>
            <a:spLocks/>
          </p:cNvSpPr>
          <p:nvPr/>
        </p:nvSpPr>
        <p:spPr bwMode="auto">
          <a:xfrm>
            <a:off x="8715984" y="3384933"/>
            <a:ext cx="3459636" cy="3474385"/>
          </a:xfrm>
          <a:custGeom>
            <a:avLst/>
            <a:gdLst>
              <a:gd name="T0" fmla="*/ 0 w 7208"/>
              <a:gd name="T1" fmla="*/ 7249 h 7249"/>
              <a:gd name="T2" fmla="*/ 7208 w 7208"/>
              <a:gd name="T3" fmla="*/ 7249 h 7249"/>
              <a:gd name="T4" fmla="*/ 7208 w 7208"/>
              <a:gd name="T5" fmla="*/ 0 h 7249"/>
              <a:gd name="T6" fmla="*/ 6688 w 7208"/>
              <a:gd name="T7" fmla="*/ 995 h 7249"/>
              <a:gd name="T8" fmla="*/ 6688 w 7208"/>
              <a:gd name="T9" fmla="*/ 995 h 7249"/>
              <a:gd name="T10" fmla="*/ 5172 w 7208"/>
              <a:gd name="T11" fmla="*/ 1874 h 7249"/>
              <a:gd name="T12" fmla="*/ 5172 w 7208"/>
              <a:gd name="T13" fmla="*/ 1874 h 7249"/>
              <a:gd name="T14" fmla="*/ 4293 w 7208"/>
              <a:gd name="T15" fmla="*/ 3389 h 7249"/>
              <a:gd name="T16" fmla="*/ 4293 w 7208"/>
              <a:gd name="T17" fmla="*/ 3389 h 7249"/>
              <a:gd name="T18" fmla="*/ 2778 w 7208"/>
              <a:gd name="T19" fmla="*/ 4268 h 7249"/>
              <a:gd name="T20" fmla="*/ 2778 w 7208"/>
              <a:gd name="T21" fmla="*/ 4268 h 7249"/>
              <a:gd name="T22" fmla="*/ 1899 w 7208"/>
              <a:gd name="T23" fmla="*/ 5783 h 7249"/>
              <a:gd name="T24" fmla="*/ 1899 w 7208"/>
              <a:gd name="T25" fmla="*/ 5783 h 7249"/>
              <a:gd name="T26" fmla="*/ 384 w 7208"/>
              <a:gd name="T27" fmla="*/ 6662 h 7249"/>
              <a:gd name="T28" fmla="*/ 384 w 7208"/>
              <a:gd name="T29" fmla="*/ 6662 h 7249"/>
              <a:gd name="T30" fmla="*/ 0 w 7208"/>
              <a:gd name="T31" fmla="*/ 7249 h 7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lnTo>
                  <a:pt x="6688" y="995"/>
                </a:lnTo>
                <a:cubicBezTo>
                  <a:pt x="6089" y="1593"/>
                  <a:pt x="5771" y="1275"/>
                  <a:pt x="5172" y="1874"/>
                </a:cubicBezTo>
                <a:lnTo>
                  <a:pt x="5172" y="1874"/>
                </a:lnTo>
                <a:cubicBezTo>
                  <a:pt x="4574" y="2472"/>
                  <a:pt x="4892" y="2790"/>
                  <a:pt x="4293" y="3389"/>
                </a:cubicBezTo>
                <a:lnTo>
                  <a:pt x="4293" y="3389"/>
                </a:lnTo>
                <a:cubicBezTo>
                  <a:pt x="3695" y="3988"/>
                  <a:pt x="3377" y="3669"/>
                  <a:pt x="2778" y="4268"/>
                </a:cubicBezTo>
                <a:lnTo>
                  <a:pt x="2778" y="4268"/>
                </a:lnTo>
                <a:cubicBezTo>
                  <a:pt x="2180" y="4867"/>
                  <a:pt x="2498" y="5185"/>
                  <a:pt x="1899" y="5783"/>
                </a:cubicBezTo>
                <a:lnTo>
                  <a:pt x="1899" y="5783"/>
                </a:lnTo>
                <a:cubicBezTo>
                  <a:pt x="1301" y="6382"/>
                  <a:pt x="983" y="6064"/>
                  <a:pt x="384" y="6662"/>
                </a:cubicBezTo>
                <a:lnTo>
                  <a:pt x="384" y="6662"/>
                </a:ln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 anchorCtr="0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grpSp>
        <p:nvGrpSpPr>
          <p:cNvPr id="37" name="Ryhmä 36"/>
          <p:cNvGrpSpPr/>
          <p:nvPr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38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39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0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1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2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3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4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5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6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7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8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38090912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9220847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8704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406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96178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1300821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5805508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white">
          <a:xfrm>
            <a:off x="0" y="0"/>
            <a:ext cx="9393678" cy="6858000"/>
          </a:xfrm>
          <a:custGeom>
            <a:avLst/>
            <a:gdLst>
              <a:gd name="T0" fmla="*/ 5214 w 19559"/>
              <a:gd name="T1" fmla="*/ 14300 h 14300"/>
              <a:gd name="T2" fmla="*/ 5647 w 19559"/>
              <a:gd name="T3" fmla="*/ 13565 h 14300"/>
              <a:gd name="T4" fmla="*/ 7162 w 19559"/>
              <a:gd name="T5" fmla="*/ 12686 h 14300"/>
              <a:gd name="T6" fmla="*/ 8041 w 19559"/>
              <a:gd name="T7" fmla="*/ 11171 h 14300"/>
              <a:gd name="T8" fmla="*/ 9556 w 19559"/>
              <a:gd name="T9" fmla="*/ 10292 h 14300"/>
              <a:gd name="T10" fmla="*/ 10435 w 19559"/>
              <a:gd name="T11" fmla="*/ 8777 h 14300"/>
              <a:gd name="T12" fmla="*/ 11951 w 19559"/>
              <a:gd name="T13" fmla="*/ 7898 h 14300"/>
              <a:gd name="T14" fmla="*/ 12830 w 19559"/>
              <a:gd name="T15" fmla="*/ 6382 h 14300"/>
              <a:gd name="T16" fmla="*/ 14345 w 19559"/>
              <a:gd name="T17" fmla="*/ 5503 h 14300"/>
              <a:gd name="T18" fmla="*/ 15224 w 19559"/>
              <a:gd name="T19" fmla="*/ 3988 h 14300"/>
              <a:gd name="T20" fmla="*/ 16739 w 19559"/>
              <a:gd name="T21" fmla="*/ 3109 h 14300"/>
              <a:gd name="T22" fmla="*/ 17618 w 19559"/>
              <a:gd name="T23" fmla="*/ 1594 h 14300"/>
              <a:gd name="T24" fmla="*/ 19132 w 19559"/>
              <a:gd name="T25" fmla="*/ 716 h 14300"/>
              <a:gd name="T26" fmla="*/ 19559 w 19559"/>
              <a:gd name="T27" fmla="*/ 0 h 14300"/>
              <a:gd name="T28" fmla="*/ 0 w 19559"/>
              <a:gd name="T29" fmla="*/ 0 h 14300"/>
              <a:gd name="T30" fmla="*/ 0 w 19559"/>
              <a:gd name="T31" fmla="*/ 14300 h 14300"/>
              <a:gd name="T32" fmla="*/ 5214 w 19559"/>
              <a:gd name="T33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8" name="Kuva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12306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8" name="Kuva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40098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/>
        </p:nvSpPr>
        <p:spPr bwMode="white">
          <a:xfrm>
            <a:off x="0" y="0"/>
            <a:ext cx="12192000" cy="3888500"/>
          </a:xfrm>
          <a:custGeom>
            <a:avLst/>
            <a:gdLst>
              <a:gd name="T0" fmla="*/ 0 w 25400"/>
              <a:gd name="T1" fmla="*/ 6386 h 8063"/>
              <a:gd name="T2" fmla="*/ 2540 w 25400"/>
              <a:gd name="T3" fmla="*/ 8063 h 8063"/>
              <a:gd name="T4" fmla="*/ 5080 w 25400"/>
              <a:gd name="T5" fmla="*/ 6386 h 8063"/>
              <a:gd name="T6" fmla="*/ 7620 w 25400"/>
              <a:gd name="T7" fmla="*/ 8063 h 8063"/>
              <a:gd name="T8" fmla="*/ 10160 w 25400"/>
              <a:gd name="T9" fmla="*/ 6386 h 8063"/>
              <a:gd name="T10" fmla="*/ 12700 w 25400"/>
              <a:gd name="T11" fmla="*/ 8063 h 8063"/>
              <a:gd name="T12" fmla="*/ 15240 w 25400"/>
              <a:gd name="T13" fmla="*/ 6386 h 8063"/>
              <a:gd name="T14" fmla="*/ 17780 w 25400"/>
              <a:gd name="T15" fmla="*/ 8063 h 8063"/>
              <a:gd name="T16" fmla="*/ 20320 w 25400"/>
              <a:gd name="T17" fmla="*/ 6386 h 8063"/>
              <a:gd name="T18" fmla="*/ 22860 w 25400"/>
              <a:gd name="T19" fmla="*/ 8063 h 8063"/>
              <a:gd name="T20" fmla="*/ 25400 w 25400"/>
              <a:gd name="T21" fmla="*/ 6386 h 8063"/>
              <a:gd name="T22" fmla="*/ 25400 w 25400"/>
              <a:gd name="T23" fmla="*/ 0 h 8063"/>
              <a:gd name="T24" fmla="*/ 0 w 25400"/>
              <a:gd name="T25" fmla="*/ 0 h 8063"/>
              <a:gd name="T26" fmla="*/ 0 w 25400"/>
              <a:gd name="T27" fmla="*/ 6386 h 8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8" name="Kuva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63024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0" y="0"/>
            <a:ext cx="12193200" cy="5572461"/>
          </a:xfrm>
          <a:custGeom>
            <a:avLst/>
            <a:gdLst>
              <a:gd name="T0" fmla="*/ 0 w 25400"/>
              <a:gd name="T1" fmla="*/ 9914 h 11590"/>
              <a:gd name="T2" fmla="*/ 2540 w 25400"/>
              <a:gd name="T3" fmla="*/ 11590 h 11590"/>
              <a:gd name="T4" fmla="*/ 5080 w 25400"/>
              <a:gd name="T5" fmla="*/ 9914 h 11590"/>
              <a:gd name="T6" fmla="*/ 7620 w 25400"/>
              <a:gd name="T7" fmla="*/ 11590 h 11590"/>
              <a:gd name="T8" fmla="*/ 10160 w 25400"/>
              <a:gd name="T9" fmla="*/ 9914 h 11590"/>
              <a:gd name="T10" fmla="*/ 12700 w 25400"/>
              <a:gd name="T11" fmla="*/ 11590 h 11590"/>
              <a:gd name="T12" fmla="*/ 15240 w 25400"/>
              <a:gd name="T13" fmla="*/ 9914 h 11590"/>
              <a:gd name="T14" fmla="*/ 17780 w 25400"/>
              <a:gd name="T15" fmla="*/ 11590 h 11590"/>
              <a:gd name="T16" fmla="*/ 20320 w 25400"/>
              <a:gd name="T17" fmla="*/ 9914 h 11590"/>
              <a:gd name="T18" fmla="*/ 22860 w 25400"/>
              <a:gd name="T19" fmla="*/ 11590 h 11590"/>
              <a:gd name="T20" fmla="*/ 25400 w 25400"/>
              <a:gd name="T21" fmla="*/ 9914 h 11590"/>
              <a:gd name="T22" fmla="*/ 25400 w 25400"/>
              <a:gd name="T23" fmla="*/ 0 h 11590"/>
              <a:gd name="T24" fmla="*/ 0 w 25400"/>
              <a:gd name="T25" fmla="*/ 0 h 11590"/>
              <a:gd name="T26" fmla="*/ 0 w 25400"/>
              <a:gd name="T27" fmla="*/ 9914 h 1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7" name="Kuva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0634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/>
        </p:nvSpPr>
        <p:spPr bwMode="white">
          <a:xfrm>
            <a:off x="0" y="0"/>
            <a:ext cx="7305472" cy="6858000"/>
          </a:xfrm>
          <a:custGeom>
            <a:avLst/>
            <a:gdLst>
              <a:gd name="T0" fmla="*/ 15203 w 15203"/>
              <a:gd name="T1" fmla="*/ 14300 h 14300"/>
              <a:gd name="T2" fmla="*/ 14018 w 15203"/>
              <a:gd name="T3" fmla="*/ 12518 h 14300"/>
              <a:gd name="T4" fmla="*/ 15203 w 15203"/>
              <a:gd name="T5" fmla="*/ 10722 h 14300"/>
              <a:gd name="T6" fmla="*/ 14018 w 15203"/>
              <a:gd name="T7" fmla="*/ 8926 h 14300"/>
              <a:gd name="T8" fmla="*/ 15203 w 15203"/>
              <a:gd name="T9" fmla="*/ 7131 h 14300"/>
              <a:gd name="T10" fmla="*/ 14018 w 15203"/>
              <a:gd name="T11" fmla="*/ 5335 h 14300"/>
              <a:gd name="T12" fmla="*/ 15203 w 15203"/>
              <a:gd name="T13" fmla="*/ 3540 h 14300"/>
              <a:gd name="T14" fmla="*/ 14018 w 15203"/>
              <a:gd name="T15" fmla="*/ 1744 h 14300"/>
              <a:gd name="T16" fmla="*/ 15202 w 15203"/>
              <a:gd name="T17" fmla="*/ 0 h 14300"/>
              <a:gd name="T18" fmla="*/ 0 w 15203"/>
              <a:gd name="T19" fmla="*/ 0 h 14300"/>
              <a:gd name="T20" fmla="*/ 0 w 15203"/>
              <a:gd name="T21" fmla="*/ 3271 h 14300"/>
              <a:gd name="T22" fmla="*/ 0 w 15203"/>
              <a:gd name="T23" fmla="*/ 14300 h 14300"/>
              <a:gd name="T24" fmla="*/ 15203 w 15203"/>
              <a:gd name="T2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8" name="Kuva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21384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0" y="0"/>
            <a:ext cx="9679021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14300 h 14300"/>
              <a:gd name="T4" fmla="*/ 20141 w 20142"/>
              <a:gd name="T5" fmla="*/ 14300 h 14300"/>
              <a:gd name="T6" fmla="*/ 18957 w 20142"/>
              <a:gd name="T7" fmla="*/ 12518 h 14300"/>
              <a:gd name="T8" fmla="*/ 20142 w 20142"/>
              <a:gd name="T9" fmla="*/ 10722 h 14300"/>
              <a:gd name="T10" fmla="*/ 18957 w 20142"/>
              <a:gd name="T11" fmla="*/ 8926 h 14300"/>
              <a:gd name="T12" fmla="*/ 20142 w 20142"/>
              <a:gd name="T13" fmla="*/ 7131 h 14300"/>
              <a:gd name="T14" fmla="*/ 18957 w 20142"/>
              <a:gd name="T15" fmla="*/ 5335 h 14300"/>
              <a:gd name="T16" fmla="*/ 20142 w 20142"/>
              <a:gd name="T17" fmla="*/ 3540 h 14300"/>
              <a:gd name="T18" fmla="*/ 18957 w 20142"/>
              <a:gd name="T19" fmla="*/ 1744 h 14300"/>
              <a:gd name="T20" fmla="*/ 20141 w 20142"/>
              <a:gd name="T21" fmla="*/ 0 h 14300"/>
              <a:gd name="T22" fmla="*/ 0 w 20142"/>
              <a:gd name="T2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7" name="Kuva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42445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white">
          <a:xfrm>
            <a:off x="0" y="0"/>
            <a:ext cx="9815209" cy="6858000"/>
          </a:xfrm>
          <a:custGeom>
            <a:avLst/>
            <a:gdLst>
              <a:gd name="T0" fmla="*/ 0 w 20470"/>
              <a:gd name="T1" fmla="*/ 14293 h 14293"/>
              <a:gd name="T2" fmla="*/ 5684 w 20470"/>
              <a:gd name="T3" fmla="*/ 14293 h 14293"/>
              <a:gd name="T4" fmla="*/ 5306 w 20470"/>
              <a:gd name="T5" fmla="*/ 13517 h 14293"/>
              <a:gd name="T6" fmla="*/ 5472 w 20470"/>
              <a:gd name="T7" fmla="*/ 12643 h 14293"/>
              <a:gd name="T8" fmla="*/ 6345 w 20470"/>
              <a:gd name="T9" fmla="*/ 12478 h 14293"/>
              <a:gd name="T10" fmla="*/ 7917 w 20470"/>
              <a:gd name="T11" fmla="*/ 13245 h 14293"/>
              <a:gd name="T12" fmla="*/ 8751 w 20470"/>
              <a:gd name="T13" fmla="*/ 13067 h 14293"/>
              <a:gd name="T14" fmla="*/ 8921 w 20470"/>
              <a:gd name="T15" fmla="*/ 12211 h 14293"/>
              <a:gd name="T16" fmla="*/ 8164 w 20470"/>
              <a:gd name="T17" fmla="*/ 10659 h 14293"/>
              <a:gd name="T18" fmla="*/ 8330 w 20470"/>
              <a:gd name="T19" fmla="*/ 9785 h 14293"/>
              <a:gd name="T20" fmla="*/ 9203 w 20470"/>
              <a:gd name="T21" fmla="*/ 9620 h 14293"/>
              <a:gd name="T22" fmla="*/ 10775 w 20470"/>
              <a:gd name="T23" fmla="*/ 10387 h 14293"/>
              <a:gd name="T24" fmla="*/ 11609 w 20470"/>
              <a:gd name="T25" fmla="*/ 10209 h 14293"/>
              <a:gd name="T26" fmla="*/ 11780 w 20470"/>
              <a:gd name="T27" fmla="*/ 9353 h 14293"/>
              <a:gd name="T28" fmla="*/ 11022 w 20470"/>
              <a:gd name="T29" fmla="*/ 7801 h 14293"/>
              <a:gd name="T30" fmla="*/ 11188 w 20470"/>
              <a:gd name="T31" fmla="*/ 6927 h 14293"/>
              <a:gd name="T32" fmla="*/ 12061 w 20470"/>
              <a:gd name="T33" fmla="*/ 6762 h 14293"/>
              <a:gd name="T34" fmla="*/ 13631 w 20470"/>
              <a:gd name="T35" fmla="*/ 7532 h 14293"/>
              <a:gd name="T36" fmla="*/ 14462 w 20470"/>
              <a:gd name="T37" fmla="*/ 7357 h 14293"/>
              <a:gd name="T38" fmla="*/ 14632 w 20470"/>
              <a:gd name="T39" fmla="*/ 6500 h 14293"/>
              <a:gd name="T40" fmla="*/ 13875 w 20470"/>
              <a:gd name="T41" fmla="*/ 4948 h 14293"/>
              <a:gd name="T42" fmla="*/ 14040 w 20470"/>
              <a:gd name="T43" fmla="*/ 4075 h 14293"/>
              <a:gd name="T44" fmla="*/ 14913 w 20470"/>
              <a:gd name="T45" fmla="*/ 3910 h 14293"/>
              <a:gd name="T46" fmla="*/ 16486 w 20470"/>
              <a:gd name="T47" fmla="*/ 4676 h 14293"/>
              <a:gd name="T48" fmla="*/ 17320 w 20470"/>
              <a:gd name="T49" fmla="*/ 4499 h 14293"/>
              <a:gd name="T50" fmla="*/ 17490 w 20470"/>
              <a:gd name="T51" fmla="*/ 3642 h 14293"/>
              <a:gd name="T52" fmla="*/ 16733 w 20470"/>
              <a:gd name="T53" fmla="*/ 2090 h 14293"/>
              <a:gd name="T54" fmla="*/ 16899 w 20470"/>
              <a:gd name="T55" fmla="*/ 1217 h 14293"/>
              <a:gd name="T56" fmla="*/ 17772 w 20470"/>
              <a:gd name="T57" fmla="*/ 1051 h 14293"/>
              <a:gd name="T58" fmla="*/ 19345 w 20470"/>
              <a:gd name="T59" fmla="*/ 1818 h 14293"/>
              <a:gd name="T60" fmla="*/ 20179 w 20470"/>
              <a:gd name="T61" fmla="*/ 1639 h 14293"/>
              <a:gd name="T62" fmla="*/ 20349 w 20470"/>
              <a:gd name="T63" fmla="*/ 783 h 14293"/>
              <a:gd name="T64" fmla="*/ 19967 w 20470"/>
              <a:gd name="T65" fmla="*/ 0 h 14293"/>
              <a:gd name="T66" fmla="*/ 0 w 20470"/>
              <a:gd name="T67" fmla="*/ 0 h 14293"/>
              <a:gd name="T68" fmla="*/ 0 w 20470"/>
              <a:gd name="T69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7" name="Kuva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11788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-1" y="0"/>
            <a:ext cx="12193200" cy="6858000"/>
          </a:xfrm>
          <a:custGeom>
            <a:avLst/>
            <a:gdLst>
              <a:gd name="T0" fmla="*/ 0 w 25400"/>
              <a:gd name="T1" fmla="*/ 14293 h 14293"/>
              <a:gd name="T2" fmla="*/ 11682 w 25400"/>
              <a:gd name="T3" fmla="*/ 14293 h 14293"/>
              <a:gd name="T4" fmla="*/ 11303 w 25400"/>
              <a:gd name="T5" fmla="*/ 13517 h 14293"/>
              <a:gd name="T6" fmla="*/ 11469 w 25400"/>
              <a:gd name="T7" fmla="*/ 12643 h 14293"/>
              <a:gd name="T8" fmla="*/ 12342 w 25400"/>
              <a:gd name="T9" fmla="*/ 12478 h 14293"/>
              <a:gd name="T10" fmla="*/ 13914 w 25400"/>
              <a:gd name="T11" fmla="*/ 13245 h 14293"/>
              <a:gd name="T12" fmla="*/ 14748 w 25400"/>
              <a:gd name="T13" fmla="*/ 13067 h 14293"/>
              <a:gd name="T14" fmla="*/ 14919 w 25400"/>
              <a:gd name="T15" fmla="*/ 12211 h 14293"/>
              <a:gd name="T16" fmla="*/ 14161 w 25400"/>
              <a:gd name="T17" fmla="*/ 10659 h 14293"/>
              <a:gd name="T18" fmla="*/ 14327 w 25400"/>
              <a:gd name="T19" fmla="*/ 9785 h 14293"/>
              <a:gd name="T20" fmla="*/ 15200 w 25400"/>
              <a:gd name="T21" fmla="*/ 9620 h 14293"/>
              <a:gd name="T22" fmla="*/ 16773 w 25400"/>
              <a:gd name="T23" fmla="*/ 10387 h 14293"/>
              <a:gd name="T24" fmla="*/ 17607 w 25400"/>
              <a:gd name="T25" fmla="*/ 10209 h 14293"/>
              <a:gd name="T26" fmla="*/ 17777 w 25400"/>
              <a:gd name="T27" fmla="*/ 9353 h 14293"/>
              <a:gd name="T28" fmla="*/ 17020 w 25400"/>
              <a:gd name="T29" fmla="*/ 7801 h 14293"/>
              <a:gd name="T30" fmla="*/ 17185 w 25400"/>
              <a:gd name="T31" fmla="*/ 6927 h 14293"/>
              <a:gd name="T32" fmla="*/ 18058 w 25400"/>
              <a:gd name="T33" fmla="*/ 6762 h 14293"/>
              <a:gd name="T34" fmla="*/ 19628 w 25400"/>
              <a:gd name="T35" fmla="*/ 7532 h 14293"/>
              <a:gd name="T36" fmla="*/ 20459 w 25400"/>
              <a:gd name="T37" fmla="*/ 7357 h 14293"/>
              <a:gd name="T38" fmla="*/ 20629 w 25400"/>
              <a:gd name="T39" fmla="*/ 6500 h 14293"/>
              <a:gd name="T40" fmla="*/ 19872 w 25400"/>
              <a:gd name="T41" fmla="*/ 4948 h 14293"/>
              <a:gd name="T42" fmla="*/ 20038 w 25400"/>
              <a:gd name="T43" fmla="*/ 4075 h 14293"/>
              <a:gd name="T44" fmla="*/ 20911 w 25400"/>
              <a:gd name="T45" fmla="*/ 3910 h 14293"/>
              <a:gd name="T46" fmla="*/ 22483 w 25400"/>
              <a:gd name="T47" fmla="*/ 4676 h 14293"/>
              <a:gd name="T48" fmla="*/ 23317 w 25400"/>
              <a:gd name="T49" fmla="*/ 4499 h 14293"/>
              <a:gd name="T50" fmla="*/ 23487 w 25400"/>
              <a:gd name="T51" fmla="*/ 3642 h 14293"/>
              <a:gd name="T52" fmla="*/ 22730 w 25400"/>
              <a:gd name="T53" fmla="*/ 2090 h 14293"/>
              <a:gd name="T54" fmla="*/ 22896 w 25400"/>
              <a:gd name="T55" fmla="*/ 1217 h 14293"/>
              <a:gd name="T56" fmla="*/ 23769 w 25400"/>
              <a:gd name="T57" fmla="*/ 1051 h 14293"/>
              <a:gd name="T58" fmla="*/ 25342 w 25400"/>
              <a:gd name="T59" fmla="*/ 1818 h 14293"/>
              <a:gd name="T60" fmla="*/ 25400 w 25400"/>
              <a:gd name="T61" fmla="*/ 1837 h 14293"/>
              <a:gd name="T62" fmla="*/ 25400 w 25400"/>
              <a:gd name="T63" fmla="*/ 0 h 14293"/>
              <a:gd name="T64" fmla="*/ 0 w 25400"/>
              <a:gd name="T65" fmla="*/ 0 h 14293"/>
              <a:gd name="T66" fmla="*/ 0 w 25400"/>
              <a:gd name="T67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7" name="Kuva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416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743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/>
        </p:nvSpPr>
        <p:spPr bwMode="auto">
          <a:xfrm>
            <a:off x="-18000" y="-18000"/>
            <a:ext cx="9727872" cy="6876000"/>
          </a:xfrm>
          <a:custGeom>
            <a:avLst/>
            <a:gdLst>
              <a:gd name="T0" fmla="*/ 0 w 20206"/>
              <a:gd name="T1" fmla="*/ 13 h 14300"/>
              <a:gd name="T2" fmla="*/ 0 w 20206"/>
              <a:gd name="T3" fmla="*/ 14300 h 14300"/>
              <a:gd name="T4" fmla="*/ 7482 w 20206"/>
              <a:gd name="T5" fmla="*/ 14300 h 14300"/>
              <a:gd name="T6" fmla="*/ 7478 w 20206"/>
              <a:gd name="T7" fmla="*/ 12595 h 14300"/>
              <a:gd name="T8" fmla="*/ 9300 w 20206"/>
              <a:gd name="T9" fmla="*/ 12600 h 14300"/>
              <a:gd name="T10" fmla="*/ 9295 w 20206"/>
              <a:gd name="T11" fmla="*/ 10777 h 14300"/>
              <a:gd name="T12" fmla="*/ 11118 w 20206"/>
              <a:gd name="T13" fmla="*/ 10782 h 14300"/>
              <a:gd name="T14" fmla="*/ 11113 w 20206"/>
              <a:gd name="T15" fmla="*/ 9085 h 14300"/>
              <a:gd name="T16" fmla="*/ 12935 w 20206"/>
              <a:gd name="T17" fmla="*/ 9090 h 14300"/>
              <a:gd name="T18" fmla="*/ 12930 w 20206"/>
              <a:gd name="T19" fmla="*/ 7267 h 14300"/>
              <a:gd name="T20" fmla="*/ 14753 w 20206"/>
              <a:gd name="T21" fmla="*/ 7272 h 14300"/>
              <a:gd name="T22" fmla="*/ 14748 w 20206"/>
              <a:gd name="T23" fmla="*/ 5450 h 14300"/>
              <a:gd name="T24" fmla="*/ 16571 w 20206"/>
              <a:gd name="T25" fmla="*/ 5455 h 14300"/>
              <a:gd name="T26" fmla="*/ 16566 w 20206"/>
              <a:gd name="T27" fmla="*/ 3632 h 14300"/>
              <a:gd name="T28" fmla="*/ 18388 w 20206"/>
              <a:gd name="T29" fmla="*/ 3637 h 14300"/>
              <a:gd name="T30" fmla="*/ 18383 w 20206"/>
              <a:gd name="T31" fmla="*/ 1815 h 14300"/>
              <a:gd name="T32" fmla="*/ 20206 w 20206"/>
              <a:gd name="T33" fmla="*/ 1820 h 14300"/>
              <a:gd name="T34" fmla="*/ 20201 w 20206"/>
              <a:gd name="T35" fmla="*/ 0 h 14300"/>
              <a:gd name="T36" fmla="*/ 0 w 20206"/>
              <a:gd name="T37" fmla="*/ 13 h 14300"/>
              <a:gd name="connsiteX0" fmla="*/ 284 w 20206"/>
              <a:gd name="connsiteY0" fmla="*/ 196 h 14300"/>
              <a:gd name="connsiteX1" fmla="*/ 0 w 20206"/>
              <a:gd name="connsiteY1" fmla="*/ 14300 h 14300"/>
              <a:gd name="connsiteX2" fmla="*/ 7482 w 20206"/>
              <a:gd name="connsiteY2" fmla="*/ 14300 h 14300"/>
              <a:gd name="connsiteX3" fmla="*/ 7478 w 20206"/>
              <a:gd name="connsiteY3" fmla="*/ 12595 h 14300"/>
              <a:gd name="connsiteX4" fmla="*/ 9300 w 20206"/>
              <a:gd name="connsiteY4" fmla="*/ 12600 h 14300"/>
              <a:gd name="connsiteX5" fmla="*/ 9295 w 20206"/>
              <a:gd name="connsiteY5" fmla="*/ 10777 h 14300"/>
              <a:gd name="connsiteX6" fmla="*/ 11118 w 20206"/>
              <a:gd name="connsiteY6" fmla="*/ 10782 h 14300"/>
              <a:gd name="connsiteX7" fmla="*/ 11113 w 20206"/>
              <a:gd name="connsiteY7" fmla="*/ 9085 h 14300"/>
              <a:gd name="connsiteX8" fmla="*/ 12935 w 20206"/>
              <a:gd name="connsiteY8" fmla="*/ 9090 h 14300"/>
              <a:gd name="connsiteX9" fmla="*/ 12930 w 20206"/>
              <a:gd name="connsiteY9" fmla="*/ 7267 h 14300"/>
              <a:gd name="connsiteX10" fmla="*/ 14753 w 20206"/>
              <a:gd name="connsiteY10" fmla="*/ 7272 h 14300"/>
              <a:gd name="connsiteX11" fmla="*/ 14748 w 20206"/>
              <a:gd name="connsiteY11" fmla="*/ 5450 h 14300"/>
              <a:gd name="connsiteX12" fmla="*/ 16571 w 20206"/>
              <a:gd name="connsiteY12" fmla="*/ 5455 h 14300"/>
              <a:gd name="connsiteX13" fmla="*/ 16566 w 20206"/>
              <a:gd name="connsiteY13" fmla="*/ 3632 h 14300"/>
              <a:gd name="connsiteX14" fmla="*/ 18388 w 20206"/>
              <a:gd name="connsiteY14" fmla="*/ 3637 h 14300"/>
              <a:gd name="connsiteX15" fmla="*/ 18383 w 20206"/>
              <a:gd name="connsiteY15" fmla="*/ 1815 h 14300"/>
              <a:gd name="connsiteX16" fmla="*/ 20206 w 20206"/>
              <a:gd name="connsiteY16" fmla="*/ 1820 h 14300"/>
              <a:gd name="connsiteX17" fmla="*/ 20201 w 20206"/>
              <a:gd name="connsiteY17" fmla="*/ 0 h 14300"/>
              <a:gd name="connsiteX18" fmla="*/ 284 w 20206"/>
              <a:gd name="connsiteY18" fmla="*/ 196 h 14300"/>
              <a:gd name="connsiteX0" fmla="*/ 27 w 20233"/>
              <a:gd name="connsiteY0" fmla="*/ 13 h 14300"/>
              <a:gd name="connsiteX1" fmla="*/ 27 w 20233"/>
              <a:gd name="connsiteY1" fmla="*/ 14300 h 14300"/>
              <a:gd name="connsiteX2" fmla="*/ 7509 w 20233"/>
              <a:gd name="connsiteY2" fmla="*/ 14300 h 14300"/>
              <a:gd name="connsiteX3" fmla="*/ 7505 w 20233"/>
              <a:gd name="connsiteY3" fmla="*/ 12595 h 14300"/>
              <a:gd name="connsiteX4" fmla="*/ 9327 w 20233"/>
              <a:gd name="connsiteY4" fmla="*/ 12600 h 14300"/>
              <a:gd name="connsiteX5" fmla="*/ 9322 w 20233"/>
              <a:gd name="connsiteY5" fmla="*/ 10777 h 14300"/>
              <a:gd name="connsiteX6" fmla="*/ 11145 w 20233"/>
              <a:gd name="connsiteY6" fmla="*/ 10782 h 14300"/>
              <a:gd name="connsiteX7" fmla="*/ 11140 w 20233"/>
              <a:gd name="connsiteY7" fmla="*/ 9085 h 14300"/>
              <a:gd name="connsiteX8" fmla="*/ 12962 w 20233"/>
              <a:gd name="connsiteY8" fmla="*/ 9090 h 14300"/>
              <a:gd name="connsiteX9" fmla="*/ 12957 w 20233"/>
              <a:gd name="connsiteY9" fmla="*/ 7267 h 14300"/>
              <a:gd name="connsiteX10" fmla="*/ 14780 w 20233"/>
              <a:gd name="connsiteY10" fmla="*/ 7272 h 14300"/>
              <a:gd name="connsiteX11" fmla="*/ 14775 w 20233"/>
              <a:gd name="connsiteY11" fmla="*/ 5450 h 14300"/>
              <a:gd name="connsiteX12" fmla="*/ 16598 w 20233"/>
              <a:gd name="connsiteY12" fmla="*/ 5455 h 14300"/>
              <a:gd name="connsiteX13" fmla="*/ 16593 w 20233"/>
              <a:gd name="connsiteY13" fmla="*/ 3632 h 14300"/>
              <a:gd name="connsiteX14" fmla="*/ 18415 w 20233"/>
              <a:gd name="connsiteY14" fmla="*/ 3637 h 14300"/>
              <a:gd name="connsiteX15" fmla="*/ 18410 w 20233"/>
              <a:gd name="connsiteY15" fmla="*/ 1815 h 14300"/>
              <a:gd name="connsiteX16" fmla="*/ 20233 w 20233"/>
              <a:gd name="connsiteY16" fmla="*/ 1820 h 14300"/>
              <a:gd name="connsiteX17" fmla="*/ 20228 w 20233"/>
              <a:gd name="connsiteY17" fmla="*/ 0 h 14300"/>
              <a:gd name="connsiteX18" fmla="*/ 27 w 20233"/>
              <a:gd name="connsiteY18" fmla="*/ 13 h 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7" name="Kuva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77067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0" y="0"/>
            <a:ext cx="12193200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14300 h 14300"/>
              <a:gd name="T4" fmla="*/ 14503 w 25400"/>
              <a:gd name="T5" fmla="*/ 14300 h 14300"/>
              <a:gd name="T6" fmla="*/ 14498 w 25400"/>
              <a:gd name="T7" fmla="*/ 12595 h 14300"/>
              <a:gd name="T8" fmla="*/ 16321 w 25400"/>
              <a:gd name="T9" fmla="*/ 12600 h 14300"/>
              <a:gd name="T10" fmla="*/ 16316 w 25400"/>
              <a:gd name="T11" fmla="*/ 10777 h 14300"/>
              <a:gd name="T12" fmla="*/ 18138 w 25400"/>
              <a:gd name="T13" fmla="*/ 10782 h 14300"/>
              <a:gd name="T14" fmla="*/ 18133 w 25400"/>
              <a:gd name="T15" fmla="*/ 9085 h 14300"/>
              <a:gd name="T16" fmla="*/ 19956 w 25400"/>
              <a:gd name="T17" fmla="*/ 9090 h 14300"/>
              <a:gd name="T18" fmla="*/ 19951 w 25400"/>
              <a:gd name="T19" fmla="*/ 7267 h 14300"/>
              <a:gd name="T20" fmla="*/ 21773 w 25400"/>
              <a:gd name="T21" fmla="*/ 7272 h 14300"/>
              <a:gd name="T22" fmla="*/ 21768 w 25400"/>
              <a:gd name="T23" fmla="*/ 5450 h 14300"/>
              <a:gd name="T24" fmla="*/ 23591 w 25400"/>
              <a:gd name="T25" fmla="*/ 5455 h 14300"/>
              <a:gd name="T26" fmla="*/ 23586 w 25400"/>
              <a:gd name="T27" fmla="*/ 3632 h 14300"/>
              <a:gd name="T28" fmla="*/ 25400 w 25400"/>
              <a:gd name="T29" fmla="*/ 3637 h 14300"/>
              <a:gd name="T30" fmla="*/ 25400 w 25400"/>
              <a:gd name="T31" fmla="*/ 0 h 14300"/>
              <a:gd name="T32" fmla="*/ 0 w 25400"/>
              <a:gd name="T3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7" name="Kuva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21885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petus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44738"/>
            <a:ext cx="5461000" cy="3044385"/>
          </a:xfrm>
        </p:spPr>
        <p:txBody>
          <a:bodyPr anchor="b" anchorCtr="0"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/>
              <a:t>Lisää mahdollinen yhteystieto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301556" y="194553"/>
            <a:ext cx="1008758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i-FI" sz="9000" b="1">
                <a:solidFill>
                  <a:srgbClr val="FFFFFF"/>
                </a:solidFill>
                <a:latin typeface="+mj-lt"/>
              </a:rPr>
              <a:t>Kiitos!</a:t>
            </a:r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278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petus 2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  <p:sp>
        <p:nvSpPr>
          <p:cNvPr id="7" name="Tekstin paikkamerkki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44738"/>
            <a:ext cx="5461000" cy="3044385"/>
          </a:xfrm>
        </p:spPr>
        <p:txBody>
          <a:bodyPr anchor="b" anchorCtr="0"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/>
              <a:t>Lisää mahdollinen yhteystieto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301556" y="194553"/>
            <a:ext cx="1008758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i-FI" sz="9000" b="1" err="1">
                <a:solidFill>
                  <a:srgbClr val="FFFFFF"/>
                </a:solidFill>
                <a:latin typeface="+mj-lt"/>
              </a:rPr>
              <a:t>Thank</a:t>
            </a:r>
            <a:r>
              <a:rPr lang="fi-FI" sz="9000" b="1">
                <a:solidFill>
                  <a:srgbClr val="FFFFFF"/>
                </a:solidFill>
                <a:latin typeface="+mj-lt"/>
              </a:rPr>
              <a:t> </a:t>
            </a:r>
            <a:r>
              <a:rPr lang="fi-FI" sz="9000" b="1" err="1">
                <a:solidFill>
                  <a:srgbClr val="FFFFFF"/>
                </a:solidFill>
                <a:latin typeface="+mj-lt"/>
              </a:rPr>
              <a:t>you</a:t>
            </a:r>
            <a:r>
              <a:rPr lang="fi-FI" sz="9000" b="1">
                <a:solidFill>
                  <a:srgbClr val="FFFFFF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48219744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5263390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00492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24745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58661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74885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61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63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29881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32947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90018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3773274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2522233483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428744564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8535440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756184284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6962750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48207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3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0418081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8721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5572461"/>
          </a:xfrm>
          <a:custGeom>
            <a:avLst/>
            <a:gdLst>
              <a:gd name="T0" fmla="*/ 0 w 25400"/>
              <a:gd name="T1" fmla="*/ 9914 h 11590"/>
              <a:gd name="T2" fmla="*/ 2540 w 25400"/>
              <a:gd name="T3" fmla="*/ 11590 h 11590"/>
              <a:gd name="T4" fmla="*/ 5080 w 25400"/>
              <a:gd name="T5" fmla="*/ 9914 h 11590"/>
              <a:gd name="T6" fmla="*/ 7620 w 25400"/>
              <a:gd name="T7" fmla="*/ 11590 h 11590"/>
              <a:gd name="T8" fmla="*/ 10160 w 25400"/>
              <a:gd name="T9" fmla="*/ 9914 h 11590"/>
              <a:gd name="T10" fmla="*/ 12700 w 25400"/>
              <a:gd name="T11" fmla="*/ 11590 h 11590"/>
              <a:gd name="T12" fmla="*/ 15240 w 25400"/>
              <a:gd name="T13" fmla="*/ 9914 h 11590"/>
              <a:gd name="T14" fmla="*/ 17780 w 25400"/>
              <a:gd name="T15" fmla="*/ 11590 h 11590"/>
              <a:gd name="T16" fmla="*/ 20320 w 25400"/>
              <a:gd name="T17" fmla="*/ 9914 h 11590"/>
              <a:gd name="T18" fmla="*/ 22860 w 25400"/>
              <a:gd name="T19" fmla="*/ 11590 h 11590"/>
              <a:gd name="T20" fmla="*/ 25400 w 25400"/>
              <a:gd name="T21" fmla="*/ 9914 h 11590"/>
              <a:gd name="T22" fmla="*/ 25400 w 25400"/>
              <a:gd name="T23" fmla="*/ 0 h 11590"/>
              <a:gd name="T24" fmla="*/ 0 w 25400"/>
              <a:gd name="T25" fmla="*/ 0 h 11590"/>
              <a:gd name="T26" fmla="*/ 0 w 25400"/>
              <a:gd name="T27" fmla="*/ 9914 h 1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85880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0" y="0"/>
            <a:ext cx="9679021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14300 h 14300"/>
              <a:gd name="T4" fmla="*/ 20141 w 20142"/>
              <a:gd name="T5" fmla="*/ 14300 h 14300"/>
              <a:gd name="T6" fmla="*/ 18957 w 20142"/>
              <a:gd name="T7" fmla="*/ 12518 h 14300"/>
              <a:gd name="T8" fmla="*/ 20142 w 20142"/>
              <a:gd name="T9" fmla="*/ 10722 h 14300"/>
              <a:gd name="T10" fmla="*/ 18957 w 20142"/>
              <a:gd name="T11" fmla="*/ 8926 h 14300"/>
              <a:gd name="T12" fmla="*/ 20142 w 20142"/>
              <a:gd name="T13" fmla="*/ 7131 h 14300"/>
              <a:gd name="T14" fmla="*/ 18957 w 20142"/>
              <a:gd name="T15" fmla="*/ 5335 h 14300"/>
              <a:gd name="T16" fmla="*/ 20142 w 20142"/>
              <a:gd name="T17" fmla="*/ 3540 h 14300"/>
              <a:gd name="T18" fmla="*/ 18957 w 20142"/>
              <a:gd name="T19" fmla="*/ 1744 h 14300"/>
              <a:gd name="T20" fmla="*/ 20141 w 20142"/>
              <a:gd name="T21" fmla="*/ 0 h 14300"/>
              <a:gd name="T22" fmla="*/ 0 w 20142"/>
              <a:gd name="T2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49977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-1" y="0"/>
            <a:ext cx="12193200" cy="6858000"/>
          </a:xfrm>
          <a:custGeom>
            <a:avLst/>
            <a:gdLst>
              <a:gd name="T0" fmla="*/ 0 w 25400"/>
              <a:gd name="T1" fmla="*/ 14293 h 14293"/>
              <a:gd name="T2" fmla="*/ 11682 w 25400"/>
              <a:gd name="T3" fmla="*/ 14293 h 14293"/>
              <a:gd name="T4" fmla="*/ 11303 w 25400"/>
              <a:gd name="T5" fmla="*/ 13517 h 14293"/>
              <a:gd name="T6" fmla="*/ 11469 w 25400"/>
              <a:gd name="T7" fmla="*/ 12643 h 14293"/>
              <a:gd name="T8" fmla="*/ 12342 w 25400"/>
              <a:gd name="T9" fmla="*/ 12478 h 14293"/>
              <a:gd name="T10" fmla="*/ 13914 w 25400"/>
              <a:gd name="T11" fmla="*/ 13245 h 14293"/>
              <a:gd name="T12" fmla="*/ 14748 w 25400"/>
              <a:gd name="T13" fmla="*/ 13067 h 14293"/>
              <a:gd name="T14" fmla="*/ 14919 w 25400"/>
              <a:gd name="T15" fmla="*/ 12211 h 14293"/>
              <a:gd name="T16" fmla="*/ 14161 w 25400"/>
              <a:gd name="T17" fmla="*/ 10659 h 14293"/>
              <a:gd name="T18" fmla="*/ 14327 w 25400"/>
              <a:gd name="T19" fmla="*/ 9785 h 14293"/>
              <a:gd name="T20" fmla="*/ 15200 w 25400"/>
              <a:gd name="T21" fmla="*/ 9620 h 14293"/>
              <a:gd name="T22" fmla="*/ 16773 w 25400"/>
              <a:gd name="T23" fmla="*/ 10387 h 14293"/>
              <a:gd name="T24" fmla="*/ 17607 w 25400"/>
              <a:gd name="T25" fmla="*/ 10209 h 14293"/>
              <a:gd name="T26" fmla="*/ 17777 w 25400"/>
              <a:gd name="T27" fmla="*/ 9353 h 14293"/>
              <a:gd name="T28" fmla="*/ 17020 w 25400"/>
              <a:gd name="T29" fmla="*/ 7801 h 14293"/>
              <a:gd name="T30" fmla="*/ 17185 w 25400"/>
              <a:gd name="T31" fmla="*/ 6927 h 14293"/>
              <a:gd name="T32" fmla="*/ 18058 w 25400"/>
              <a:gd name="T33" fmla="*/ 6762 h 14293"/>
              <a:gd name="T34" fmla="*/ 19628 w 25400"/>
              <a:gd name="T35" fmla="*/ 7532 h 14293"/>
              <a:gd name="T36" fmla="*/ 20459 w 25400"/>
              <a:gd name="T37" fmla="*/ 7357 h 14293"/>
              <a:gd name="T38" fmla="*/ 20629 w 25400"/>
              <a:gd name="T39" fmla="*/ 6500 h 14293"/>
              <a:gd name="T40" fmla="*/ 19872 w 25400"/>
              <a:gd name="T41" fmla="*/ 4948 h 14293"/>
              <a:gd name="T42" fmla="*/ 20038 w 25400"/>
              <a:gd name="T43" fmla="*/ 4075 h 14293"/>
              <a:gd name="T44" fmla="*/ 20911 w 25400"/>
              <a:gd name="T45" fmla="*/ 3910 h 14293"/>
              <a:gd name="T46" fmla="*/ 22483 w 25400"/>
              <a:gd name="T47" fmla="*/ 4676 h 14293"/>
              <a:gd name="T48" fmla="*/ 23317 w 25400"/>
              <a:gd name="T49" fmla="*/ 4499 h 14293"/>
              <a:gd name="T50" fmla="*/ 23487 w 25400"/>
              <a:gd name="T51" fmla="*/ 3642 h 14293"/>
              <a:gd name="T52" fmla="*/ 22730 w 25400"/>
              <a:gd name="T53" fmla="*/ 2090 h 14293"/>
              <a:gd name="T54" fmla="*/ 22896 w 25400"/>
              <a:gd name="T55" fmla="*/ 1217 h 14293"/>
              <a:gd name="T56" fmla="*/ 23769 w 25400"/>
              <a:gd name="T57" fmla="*/ 1051 h 14293"/>
              <a:gd name="T58" fmla="*/ 25342 w 25400"/>
              <a:gd name="T59" fmla="*/ 1818 h 14293"/>
              <a:gd name="T60" fmla="*/ 25400 w 25400"/>
              <a:gd name="T61" fmla="*/ 1837 h 14293"/>
              <a:gd name="T62" fmla="*/ 25400 w 25400"/>
              <a:gd name="T63" fmla="*/ 0 h 14293"/>
              <a:gd name="T64" fmla="*/ 0 w 25400"/>
              <a:gd name="T65" fmla="*/ 0 h 14293"/>
              <a:gd name="T66" fmla="*/ 0 w 25400"/>
              <a:gd name="T67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6570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14300 h 14300"/>
              <a:gd name="T4" fmla="*/ 14503 w 25400"/>
              <a:gd name="T5" fmla="*/ 14300 h 14300"/>
              <a:gd name="T6" fmla="*/ 14498 w 25400"/>
              <a:gd name="T7" fmla="*/ 12595 h 14300"/>
              <a:gd name="T8" fmla="*/ 16321 w 25400"/>
              <a:gd name="T9" fmla="*/ 12600 h 14300"/>
              <a:gd name="T10" fmla="*/ 16316 w 25400"/>
              <a:gd name="T11" fmla="*/ 10777 h 14300"/>
              <a:gd name="T12" fmla="*/ 18138 w 25400"/>
              <a:gd name="T13" fmla="*/ 10782 h 14300"/>
              <a:gd name="T14" fmla="*/ 18133 w 25400"/>
              <a:gd name="T15" fmla="*/ 9085 h 14300"/>
              <a:gd name="T16" fmla="*/ 19956 w 25400"/>
              <a:gd name="T17" fmla="*/ 9090 h 14300"/>
              <a:gd name="T18" fmla="*/ 19951 w 25400"/>
              <a:gd name="T19" fmla="*/ 7267 h 14300"/>
              <a:gd name="T20" fmla="*/ 21773 w 25400"/>
              <a:gd name="T21" fmla="*/ 7272 h 14300"/>
              <a:gd name="T22" fmla="*/ 21768 w 25400"/>
              <a:gd name="T23" fmla="*/ 5450 h 14300"/>
              <a:gd name="T24" fmla="*/ 23591 w 25400"/>
              <a:gd name="T25" fmla="*/ 5455 h 14300"/>
              <a:gd name="T26" fmla="*/ 23586 w 25400"/>
              <a:gd name="T27" fmla="*/ 3632 h 14300"/>
              <a:gd name="T28" fmla="*/ 25400 w 25400"/>
              <a:gd name="T29" fmla="*/ 3637 h 14300"/>
              <a:gd name="T30" fmla="*/ 25400 w 25400"/>
              <a:gd name="T31" fmla="*/ 0 h 14300"/>
              <a:gd name="T32" fmla="*/ 0 w 25400"/>
              <a:gd name="T3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73526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44738"/>
            <a:ext cx="5461000" cy="3044385"/>
          </a:xfrm>
        </p:spPr>
        <p:txBody>
          <a:bodyPr anchor="b" anchorCtr="0"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/>
              <a:t>Lisää mahdollinen yhteystieto</a:t>
            </a:r>
          </a:p>
        </p:txBody>
      </p:sp>
      <p:sp>
        <p:nvSpPr>
          <p:cNvPr id="8" name="Tekstiruutu 7"/>
          <p:cNvSpPr txBox="1"/>
          <p:nvPr userDrawn="1"/>
        </p:nvSpPr>
        <p:spPr>
          <a:xfrm>
            <a:off x="301556" y="194553"/>
            <a:ext cx="1008758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i-FI" sz="9000" b="1">
                <a:solidFill>
                  <a:srgbClr val="FFFFFF"/>
                </a:solidFill>
                <a:latin typeface="+mj-lt"/>
              </a:rPr>
              <a:t>Kiitos!</a:t>
            </a:r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19487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2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  <p:sp>
        <p:nvSpPr>
          <p:cNvPr id="7" name="Tekstin paikkamerkki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44738"/>
            <a:ext cx="5461000" cy="3044385"/>
          </a:xfrm>
        </p:spPr>
        <p:txBody>
          <a:bodyPr anchor="b" anchorCtr="0"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/>
              <a:t>Lisää mahdollinen yhteystieto</a:t>
            </a:r>
          </a:p>
        </p:txBody>
      </p:sp>
      <p:sp>
        <p:nvSpPr>
          <p:cNvPr id="8" name="Tekstiruutu 7"/>
          <p:cNvSpPr txBox="1"/>
          <p:nvPr userDrawn="1"/>
        </p:nvSpPr>
        <p:spPr>
          <a:xfrm>
            <a:off x="301556" y="194553"/>
            <a:ext cx="1008758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i-FI" sz="9000" b="1" err="1">
                <a:solidFill>
                  <a:srgbClr val="FFFFFF"/>
                </a:solidFill>
                <a:latin typeface="+mj-lt"/>
              </a:rPr>
              <a:t>Thank</a:t>
            </a:r>
            <a:r>
              <a:rPr lang="fi-FI" sz="9000" b="1">
                <a:solidFill>
                  <a:srgbClr val="FFFFFF"/>
                </a:solidFill>
                <a:latin typeface="+mj-lt"/>
              </a:rPr>
              <a:t> </a:t>
            </a:r>
            <a:r>
              <a:rPr lang="fi-FI" sz="9000" b="1" err="1">
                <a:solidFill>
                  <a:srgbClr val="FFFFFF"/>
                </a:solidFill>
                <a:latin typeface="+mj-lt"/>
              </a:rPr>
              <a:t>you</a:t>
            </a:r>
            <a:r>
              <a:rPr lang="fi-FI" sz="9000" b="1">
                <a:solidFill>
                  <a:srgbClr val="FFFFFF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72375792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15B5-724B-DC4C-A26A-96AC73C59806}" type="datetime1">
              <a:rPr lang="fi-FI" smtClean="0"/>
              <a:t>15.11.2023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Helsinki oppii – Tulevaisuuden taidot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7944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740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862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/>
          <p:cNvSpPr>
            <a:spLocks/>
          </p:cNvSpPr>
          <p:nvPr userDrawn="1"/>
        </p:nvSpPr>
        <p:spPr bwMode="auto">
          <a:xfrm>
            <a:off x="0" y="5199434"/>
            <a:ext cx="12193200" cy="1645854"/>
          </a:xfrm>
          <a:custGeom>
            <a:avLst/>
            <a:gdLst>
              <a:gd name="T0" fmla="*/ 25400 w 25400"/>
              <a:gd name="T1" fmla="*/ 181 h 3411"/>
              <a:gd name="T2" fmla="*/ 24469 w 25400"/>
              <a:gd name="T3" fmla="*/ 450 h 3411"/>
              <a:gd name="T4" fmla="*/ 24383 w 25400"/>
              <a:gd name="T5" fmla="*/ 450 h 3411"/>
              <a:gd name="T6" fmla="*/ 22690 w 25400"/>
              <a:gd name="T7" fmla="*/ 0 h 3411"/>
              <a:gd name="T8" fmla="*/ 20997 w 25400"/>
              <a:gd name="T9" fmla="*/ 450 h 3411"/>
              <a:gd name="T10" fmla="*/ 19304 w 25400"/>
              <a:gd name="T11" fmla="*/ 0 h 3411"/>
              <a:gd name="T12" fmla="*/ 17611 w 25400"/>
              <a:gd name="T13" fmla="*/ 450 h 3411"/>
              <a:gd name="T14" fmla="*/ 15919 w 25400"/>
              <a:gd name="T15" fmla="*/ 0 h 3411"/>
              <a:gd name="T16" fmla="*/ 14226 w 25400"/>
              <a:gd name="T17" fmla="*/ 450 h 3411"/>
              <a:gd name="T18" fmla="*/ 12533 w 25400"/>
              <a:gd name="T19" fmla="*/ 0 h 3411"/>
              <a:gd name="T20" fmla="*/ 10840 w 25400"/>
              <a:gd name="T21" fmla="*/ 450 h 3411"/>
              <a:gd name="T22" fmla="*/ 9147 w 25400"/>
              <a:gd name="T23" fmla="*/ 0 h 3411"/>
              <a:gd name="T24" fmla="*/ 7454 w 25400"/>
              <a:gd name="T25" fmla="*/ 450 h 3411"/>
              <a:gd name="T26" fmla="*/ 5761 w 25400"/>
              <a:gd name="T27" fmla="*/ 0 h 3411"/>
              <a:gd name="T28" fmla="*/ 4068 w 25400"/>
              <a:gd name="T29" fmla="*/ 450 h 3411"/>
              <a:gd name="T30" fmla="*/ 2376 w 25400"/>
              <a:gd name="T31" fmla="*/ 0 h 3411"/>
              <a:gd name="T32" fmla="*/ 683 w 25400"/>
              <a:gd name="T33" fmla="*/ 450 h 3411"/>
              <a:gd name="T34" fmla="*/ 0 w 25400"/>
              <a:gd name="T35" fmla="*/ 308 h 3411"/>
              <a:gd name="T36" fmla="*/ 0 w 25400"/>
              <a:gd name="T37" fmla="*/ 3411 h 3411"/>
              <a:gd name="T38" fmla="*/ 25400 w 25400"/>
              <a:gd name="T39" fmla="*/ 3411 h 3411"/>
              <a:gd name="T40" fmla="*/ 25400 w 25400"/>
              <a:gd name="T41" fmla="*/ 181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</p:grpSpPr>
        <p:sp>
          <p:nvSpPr>
            <p:cNvPr id="1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18479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370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26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white">
          <a:xfrm>
            <a:off x="0" y="0"/>
            <a:ext cx="9393678" cy="6858000"/>
          </a:xfrm>
          <a:custGeom>
            <a:avLst/>
            <a:gdLst>
              <a:gd name="T0" fmla="*/ 5214 w 19559"/>
              <a:gd name="T1" fmla="*/ 14300 h 14300"/>
              <a:gd name="T2" fmla="*/ 5647 w 19559"/>
              <a:gd name="T3" fmla="*/ 13565 h 14300"/>
              <a:gd name="T4" fmla="*/ 7162 w 19559"/>
              <a:gd name="T5" fmla="*/ 12686 h 14300"/>
              <a:gd name="T6" fmla="*/ 8041 w 19559"/>
              <a:gd name="T7" fmla="*/ 11171 h 14300"/>
              <a:gd name="T8" fmla="*/ 9556 w 19559"/>
              <a:gd name="T9" fmla="*/ 10292 h 14300"/>
              <a:gd name="T10" fmla="*/ 10435 w 19559"/>
              <a:gd name="T11" fmla="*/ 8777 h 14300"/>
              <a:gd name="T12" fmla="*/ 11951 w 19559"/>
              <a:gd name="T13" fmla="*/ 7898 h 14300"/>
              <a:gd name="T14" fmla="*/ 12830 w 19559"/>
              <a:gd name="T15" fmla="*/ 6382 h 14300"/>
              <a:gd name="T16" fmla="*/ 14345 w 19559"/>
              <a:gd name="T17" fmla="*/ 5503 h 14300"/>
              <a:gd name="T18" fmla="*/ 15224 w 19559"/>
              <a:gd name="T19" fmla="*/ 3988 h 14300"/>
              <a:gd name="T20" fmla="*/ 16739 w 19559"/>
              <a:gd name="T21" fmla="*/ 3109 h 14300"/>
              <a:gd name="T22" fmla="*/ 17618 w 19559"/>
              <a:gd name="T23" fmla="*/ 1594 h 14300"/>
              <a:gd name="T24" fmla="*/ 19132 w 19559"/>
              <a:gd name="T25" fmla="*/ 716 h 14300"/>
              <a:gd name="T26" fmla="*/ 19559 w 19559"/>
              <a:gd name="T27" fmla="*/ 0 h 14300"/>
              <a:gd name="T28" fmla="*/ 0 w 19559"/>
              <a:gd name="T29" fmla="*/ 0 h 14300"/>
              <a:gd name="T30" fmla="*/ 0 w 19559"/>
              <a:gd name="T31" fmla="*/ 14300 h 14300"/>
              <a:gd name="T32" fmla="*/ 5214 w 19559"/>
              <a:gd name="T33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2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580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3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white">
          <a:xfrm>
            <a:off x="0" y="0"/>
            <a:ext cx="12192000" cy="3888500"/>
          </a:xfrm>
          <a:custGeom>
            <a:avLst/>
            <a:gdLst>
              <a:gd name="T0" fmla="*/ 0 w 25400"/>
              <a:gd name="T1" fmla="*/ 6386 h 8063"/>
              <a:gd name="T2" fmla="*/ 2540 w 25400"/>
              <a:gd name="T3" fmla="*/ 8063 h 8063"/>
              <a:gd name="T4" fmla="*/ 5080 w 25400"/>
              <a:gd name="T5" fmla="*/ 6386 h 8063"/>
              <a:gd name="T6" fmla="*/ 7620 w 25400"/>
              <a:gd name="T7" fmla="*/ 8063 h 8063"/>
              <a:gd name="T8" fmla="*/ 10160 w 25400"/>
              <a:gd name="T9" fmla="*/ 6386 h 8063"/>
              <a:gd name="T10" fmla="*/ 12700 w 25400"/>
              <a:gd name="T11" fmla="*/ 8063 h 8063"/>
              <a:gd name="T12" fmla="*/ 15240 w 25400"/>
              <a:gd name="T13" fmla="*/ 6386 h 8063"/>
              <a:gd name="T14" fmla="*/ 17780 w 25400"/>
              <a:gd name="T15" fmla="*/ 8063 h 8063"/>
              <a:gd name="T16" fmla="*/ 20320 w 25400"/>
              <a:gd name="T17" fmla="*/ 6386 h 8063"/>
              <a:gd name="T18" fmla="*/ 22860 w 25400"/>
              <a:gd name="T19" fmla="*/ 8063 h 8063"/>
              <a:gd name="T20" fmla="*/ 25400 w 25400"/>
              <a:gd name="T21" fmla="*/ 6386 h 8063"/>
              <a:gd name="T22" fmla="*/ 25400 w 25400"/>
              <a:gd name="T23" fmla="*/ 0 h 8063"/>
              <a:gd name="T24" fmla="*/ 0 w 25400"/>
              <a:gd name="T25" fmla="*/ 0 h 8063"/>
              <a:gd name="T26" fmla="*/ 0 w 25400"/>
              <a:gd name="T27" fmla="*/ 6386 h 8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5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5572461"/>
          </a:xfrm>
          <a:custGeom>
            <a:avLst/>
            <a:gdLst>
              <a:gd name="T0" fmla="*/ 0 w 25400"/>
              <a:gd name="T1" fmla="*/ 9914 h 11590"/>
              <a:gd name="T2" fmla="*/ 2540 w 25400"/>
              <a:gd name="T3" fmla="*/ 11590 h 11590"/>
              <a:gd name="T4" fmla="*/ 5080 w 25400"/>
              <a:gd name="T5" fmla="*/ 9914 h 11590"/>
              <a:gd name="T6" fmla="*/ 7620 w 25400"/>
              <a:gd name="T7" fmla="*/ 11590 h 11590"/>
              <a:gd name="T8" fmla="*/ 10160 w 25400"/>
              <a:gd name="T9" fmla="*/ 9914 h 11590"/>
              <a:gd name="T10" fmla="*/ 12700 w 25400"/>
              <a:gd name="T11" fmla="*/ 11590 h 11590"/>
              <a:gd name="T12" fmla="*/ 15240 w 25400"/>
              <a:gd name="T13" fmla="*/ 9914 h 11590"/>
              <a:gd name="T14" fmla="*/ 17780 w 25400"/>
              <a:gd name="T15" fmla="*/ 11590 h 11590"/>
              <a:gd name="T16" fmla="*/ 20320 w 25400"/>
              <a:gd name="T17" fmla="*/ 9914 h 11590"/>
              <a:gd name="T18" fmla="*/ 22860 w 25400"/>
              <a:gd name="T19" fmla="*/ 11590 h 11590"/>
              <a:gd name="T20" fmla="*/ 25400 w 25400"/>
              <a:gd name="T21" fmla="*/ 9914 h 11590"/>
              <a:gd name="T22" fmla="*/ 25400 w 25400"/>
              <a:gd name="T23" fmla="*/ 0 h 11590"/>
              <a:gd name="T24" fmla="*/ 0 w 25400"/>
              <a:gd name="T25" fmla="*/ 0 h 11590"/>
              <a:gd name="T26" fmla="*/ 0 w 25400"/>
              <a:gd name="T27" fmla="*/ 9914 h 1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5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white">
          <a:xfrm>
            <a:off x="0" y="0"/>
            <a:ext cx="7305472" cy="6858000"/>
          </a:xfrm>
          <a:custGeom>
            <a:avLst/>
            <a:gdLst>
              <a:gd name="T0" fmla="*/ 15203 w 15203"/>
              <a:gd name="T1" fmla="*/ 14300 h 14300"/>
              <a:gd name="T2" fmla="*/ 14018 w 15203"/>
              <a:gd name="T3" fmla="*/ 12518 h 14300"/>
              <a:gd name="T4" fmla="*/ 15203 w 15203"/>
              <a:gd name="T5" fmla="*/ 10722 h 14300"/>
              <a:gd name="T6" fmla="*/ 14018 w 15203"/>
              <a:gd name="T7" fmla="*/ 8926 h 14300"/>
              <a:gd name="T8" fmla="*/ 15203 w 15203"/>
              <a:gd name="T9" fmla="*/ 7131 h 14300"/>
              <a:gd name="T10" fmla="*/ 14018 w 15203"/>
              <a:gd name="T11" fmla="*/ 5335 h 14300"/>
              <a:gd name="T12" fmla="*/ 15203 w 15203"/>
              <a:gd name="T13" fmla="*/ 3540 h 14300"/>
              <a:gd name="T14" fmla="*/ 14018 w 15203"/>
              <a:gd name="T15" fmla="*/ 1744 h 14300"/>
              <a:gd name="T16" fmla="*/ 15202 w 15203"/>
              <a:gd name="T17" fmla="*/ 0 h 14300"/>
              <a:gd name="T18" fmla="*/ 0 w 15203"/>
              <a:gd name="T19" fmla="*/ 0 h 14300"/>
              <a:gd name="T20" fmla="*/ 0 w 15203"/>
              <a:gd name="T21" fmla="*/ 3271 h 14300"/>
              <a:gd name="T22" fmla="*/ 0 w 15203"/>
              <a:gd name="T23" fmla="*/ 14300 h 14300"/>
              <a:gd name="T24" fmla="*/ 15203 w 15203"/>
              <a:gd name="T2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5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0" y="0"/>
            <a:ext cx="9679021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14300 h 14300"/>
              <a:gd name="T4" fmla="*/ 20141 w 20142"/>
              <a:gd name="T5" fmla="*/ 14300 h 14300"/>
              <a:gd name="T6" fmla="*/ 18957 w 20142"/>
              <a:gd name="T7" fmla="*/ 12518 h 14300"/>
              <a:gd name="T8" fmla="*/ 20142 w 20142"/>
              <a:gd name="T9" fmla="*/ 10722 h 14300"/>
              <a:gd name="T10" fmla="*/ 18957 w 20142"/>
              <a:gd name="T11" fmla="*/ 8926 h 14300"/>
              <a:gd name="T12" fmla="*/ 20142 w 20142"/>
              <a:gd name="T13" fmla="*/ 7131 h 14300"/>
              <a:gd name="T14" fmla="*/ 18957 w 20142"/>
              <a:gd name="T15" fmla="*/ 5335 h 14300"/>
              <a:gd name="T16" fmla="*/ 20142 w 20142"/>
              <a:gd name="T17" fmla="*/ 3540 h 14300"/>
              <a:gd name="T18" fmla="*/ 18957 w 20142"/>
              <a:gd name="T19" fmla="*/ 1744 h 14300"/>
              <a:gd name="T20" fmla="*/ 20141 w 20142"/>
              <a:gd name="T21" fmla="*/ 0 h 14300"/>
              <a:gd name="T22" fmla="*/ 0 w 20142"/>
              <a:gd name="T2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FD4F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8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white">
          <a:xfrm>
            <a:off x="0" y="0"/>
            <a:ext cx="9815209" cy="6858000"/>
          </a:xfrm>
          <a:custGeom>
            <a:avLst/>
            <a:gdLst>
              <a:gd name="T0" fmla="*/ 0 w 20470"/>
              <a:gd name="T1" fmla="*/ 14293 h 14293"/>
              <a:gd name="T2" fmla="*/ 5684 w 20470"/>
              <a:gd name="T3" fmla="*/ 14293 h 14293"/>
              <a:gd name="T4" fmla="*/ 5306 w 20470"/>
              <a:gd name="T5" fmla="*/ 13517 h 14293"/>
              <a:gd name="T6" fmla="*/ 5472 w 20470"/>
              <a:gd name="T7" fmla="*/ 12643 h 14293"/>
              <a:gd name="T8" fmla="*/ 6345 w 20470"/>
              <a:gd name="T9" fmla="*/ 12478 h 14293"/>
              <a:gd name="T10" fmla="*/ 7917 w 20470"/>
              <a:gd name="T11" fmla="*/ 13245 h 14293"/>
              <a:gd name="T12" fmla="*/ 8751 w 20470"/>
              <a:gd name="T13" fmla="*/ 13067 h 14293"/>
              <a:gd name="T14" fmla="*/ 8921 w 20470"/>
              <a:gd name="T15" fmla="*/ 12211 h 14293"/>
              <a:gd name="T16" fmla="*/ 8164 w 20470"/>
              <a:gd name="T17" fmla="*/ 10659 h 14293"/>
              <a:gd name="T18" fmla="*/ 8330 w 20470"/>
              <a:gd name="T19" fmla="*/ 9785 h 14293"/>
              <a:gd name="T20" fmla="*/ 9203 w 20470"/>
              <a:gd name="T21" fmla="*/ 9620 h 14293"/>
              <a:gd name="T22" fmla="*/ 10775 w 20470"/>
              <a:gd name="T23" fmla="*/ 10387 h 14293"/>
              <a:gd name="T24" fmla="*/ 11609 w 20470"/>
              <a:gd name="T25" fmla="*/ 10209 h 14293"/>
              <a:gd name="T26" fmla="*/ 11780 w 20470"/>
              <a:gd name="T27" fmla="*/ 9353 h 14293"/>
              <a:gd name="T28" fmla="*/ 11022 w 20470"/>
              <a:gd name="T29" fmla="*/ 7801 h 14293"/>
              <a:gd name="T30" fmla="*/ 11188 w 20470"/>
              <a:gd name="T31" fmla="*/ 6927 h 14293"/>
              <a:gd name="T32" fmla="*/ 12061 w 20470"/>
              <a:gd name="T33" fmla="*/ 6762 h 14293"/>
              <a:gd name="T34" fmla="*/ 13631 w 20470"/>
              <a:gd name="T35" fmla="*/ 7532 h 14293"/>
              <a:gd name="T36" fmla="*/ 14462 w 20470"/>
              <a:gd name="T37" fmla="*/ 7357 h 14293"/>
              <a:gd name="T38" fmla="*/ 14632 w 20470"/>
              <a:gd name="T39" fmla="*/ 6500 h 14293"/>
              <a:gd name="T40" fmla="*/ 13875 w 20470"/>
              <a:gd name="T41" fmla="*/ 4948 h 14293"/>
              <a:gd name="T42" fmla="*/ 14040 w 20470"/>
              <a:gd name="T43" fmla="*/ 4075 h 14293"/>
              <a:gd name="T44" fmla="*/ 14913 w 20470"/>
              <a:gd name="T45" fmla="*/ 3910 h 14293"/>
              <a:gd name="T46" fmla="*/ 16486 w 20470"/>
              <a:gd name="T47" fmla="*/ 4676 h 14293"/>
              <a:gd name="T48" fmla="*/ 17320 w 20470"/>
              <a:gd name="T49" fmla="*/ 4499 h 14293"/>
              <a:gd name="T50" fmla="*/ 17490 w 20470"/>
              <a:gd name="T51" fmla="*/ 3642 h 14293"/>
              <a:gd name="T52" fmla="*/ 16733 w 20470"/>
              <a:gd name="T53" fmla="*/ 2090 h 14293"/>
              <a:gd name="T54" fmla="*/ 16899 w 20470"/>
              <a:gd name="T55" fmla="*/ 1217 h 14293"/>
              <a:gd name="T56" fmla="*/ 17772 w 20470"/>
              <a:gd name="T57" fmla="*/ 1051 h 14293"/>
              <a:gd name="T58" fmla="*/ 19345 w 20470"/>
              <a:gd name="T59" fmla="*/ 1818 h 14293"/>
              <a:gd name="T60" fmla="*/ 20179 w 20470"/>
              <a:gd name="T61" fmla="*/ 1639 h 14293"/>
              <a:gd name="T62" fmla="*/ 20349 w 20470"/>
              <a:gd name="T63" fmla="*/ 783 h 14293"/>
              <a:gd name="T64" fmla="*/ 19967 w 20470"/>
              <a:gd name="T65" fmla="*/ 0 h 14293"/>
              <a:gd name="T66" fmla="*/ 0 w 20470"/>
              <a:gd name="T67" fmla="*/ 0 h 14293"/>
              <a:gd name="T68" fmla="*/ 0 w 20470"/>
              <a:gd name="T69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-1" y="0"/>
            <a:ext cx="12193200" cy="6858000"/>
          </a:xfrm>
          <a:custGeom>
            <a:avLst/>
            <a:gdLst>
              <a:gd name="T0" fmla="*/ 0 w 25400"/>
              <a:gd name="T1" fmla="*/ 14293 h 14293"/>
              <a:gd name="T2" fmla="*/ 11682 w 25400"/>
              <a:gd name="T3" fmla="*/ 14293 h 14293"/>
              <a:gd name="T4" fmla="*/ 11303 w 25400"/>
              <a:gd name="T5" fmla="*/ 13517 h 14293"/>
              <a:gd name="T6" fmla="*/ 11469 w 25400"/>
              <a:gd name="T7" fmla="*/ 12643 h 14293"/>
              <a:gd name="T8" fmla="*/ 12342 w 25400"/>
              <a:gd name="T9" fmla="*/ 12478 h 14293"/>
              <a:gd name="T10" fmla="*/ 13914 w 25400"/>
              <a:gd name="T11" fmla="*/ 13245 h 14293"/>
              <a:gd name="T12" fmla="*/ 14748 w 25400"/>
              <a:gd name="T13" fmla="*/ 13067 h 14293"/>
              <a:gd name="T14" fmla="*/ 14919 w 25400"/>
              <a:gd name="T15" fmla="*/ 12211 h 14293"/>
              <a:gd name="T16" fmla="*/ 14161 w 25400"/>
              <a:gd name="T17" fmla="*/ 10659 h 14293"/>
              <a:gd name="T18" fmla="*/ 14327 w 25400"/>
              <a:gd name="T19" fmla="*/ 9785 h 14293"/>
              <a:gd name="T20" fmla="*/ 15200 w 25400"/>
              <a:gd name="T21" fmla="*/ 9620 h 14293"/>
              <a:gd name="T22" fmla="*/ 16773 w 25400"/>
              <a:gd name="T23" fmla="*/ 10387 h 14293"/>
              <a:gd name="T24" fmla="*/ 17607 w 25400"/>
              <a:gd name="T25" fmla="*/ 10209 h 14293"/>
              <a:gd name="T26" fmla="*/ 17777 w 25400"/>
              <a:gd name="T27" fmla="*/ 9353 h 14293"/>
              <a:gd name="T28" fmla="*/ 17020 w 25400"/>
              <a:gd name="T29" fmla="*/ 7801 h 14293"/>
              <a:gd name="T30" fmla="*/ 17185 w 25400"/>
              <a:gd name="T31" fmla="*/ 6927 h 14293"/>
              <a:gd name="T32" fmla="*/ 18058 w 25400"/>
              <a:gd name="T33" fmla="*/ 6762 h 14293"/>
              <a:gd name="T34" fmla="*/ 19628 w 25400"/>
              <a:gd name="T35" fmla="*/ 7532 h 14293"/>
              <a:gd name="T36" fmla="*/ 20459 w 25400"/>
              <a:gd name="T37" fmla="*/ 7357 h 14293"/>
              <a:gd name="T38" fmla="*/ 20629 w 25400"/>
              <a:gd name="T39" fmla="*/ 6500 h 14293"/>
              <a:gd name="T40" fmla="*/ 19872 w 25400"/>
              <a:gd name="T41" fmla="*/ 4948 h 14293"/>
              <a:gd name="T42" fmla="*/ 20038 w 25400"/>
              <a:gd name="T43" fmla="*/ 4075 h 14293"/>
              <a:gd name="T44" fmla="*/ 20911 w 25400"/>
              <a:gd name="T45" fmla="*/ 3910 h 14293"/>
              <a:gd name="T46" fmla="*/ 22483 w 25400"/>
              <a:gd name="T47" fmla="*/ 4676 h 14293"/>
              <a:gd name="T48" fmla="*/ 23317 w 25400"/>
              <a:gd name="T49" fmla="*/ 4499 h 14293"/>
              <a:gd name="T50" fmla="*/ 23487 w 25400"/>
              <a:gd name="T51" fmla="*/ 3642 h 14293"/>
              <a:gd name="T52" fmla="*/ 22730 w 25400"/>
              <a:gd name="T53" fmla="*/ 2090 h 14293"/>
              <a:gd name="T54" fmla="*/ 22896 w 25400"/>
              <a:gd name="T55" fmla="*/ 1217 h 14293"/>
              <a:gd name="T56" fmla="*/ 23769 w 25400"/>
              <a:gd name="T57" fmla="*/ 1051 h 14293"/>
              <a:gd name="T58" fmla="*/ 25342 w 25400"/>
              <a:gd name="T59" fmla="*/ 1818 h 14293"/>
              <a:gd name="T60" fmla="*/ 25400 w 25400"/>
              <a:gd name="T61" fmla="*/ 1837 h 14293"/>
              <a:gd name="T62" fmla="*/ 25400 w 25400"/>
              <a:gd name="T63" fmla="*/ 0 h 14293"/>
              <a:gd name="T64" fmla="*/ 0 w 25400"/>
              <a:gd name="T65" fmla="*/ 0 h 14293"/>
              <a:gd name="T66" fmla="*/ 0 w 25400"/>
              <a:gd name="T67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3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ChangeAspect="1"/>
          </p:cNvSpPr>
          <p:nvPr userDrawn="1"/>
        </p:nvSpPr>
        <p:spPr bwMode="auto">
          <a:xfrm>
            <a:off x="-18000" y="-18000"/>
            <a:ext cx="9727872" cy="6876000"/>
          </a:xfrm>
          <a:custGeom>
            <a:avLst/>
            <a:gdLst>
              <a:gd name="T0" fmla="*/ 0 w 20206"/>
              <a:gd name="T1" fmla="*/ 13 h 14300"/>
              <a:gd name="T2" fmla="*/ 0 w 20206"/>
              <a:gd name="T3" fmla="*/ 14300 h 14300"/>
              <a:gd name="T4" fmla="*/ 7482 w 20206"/>
              <a:gd name="T5" fmla="*/ 14300 h 14300"/>
              <a:gd name="T6" fmla="*/ 7478 w 20206"/>
              <a:gd name="T7" fmla="*/ 12595 h 14300"/>
              <a:gd name="T8" fmla="*/ 9300 w 20206"/>
              <a:gd name="T9" fmla="*/ 12600 h 14300"/>
              <a:gd name="T10" fmla="*/ 9295 w 20206"/>
              <a:gd name="T11" fmla="*/ 10777 h 14300"/>
              <a:gd name="T12" fmla="*/ 11118 w 20206"/>
              <a:gd name="T13" fmla="*/ 10782 h 14300"/>
              <a:gd name="T14" fmla="*/ 11113 w 20206"/>
              <a:gd name="T15" fmla="*/ 9085 h 14300"/>
              <a:gd name="T16" fmla="*/ 12935 w 20206"/>
              <a:gd name="T17" fmla="*/ 9090 h 14300"/>
              <a:gd name="T18" fmla="*/ 12930 w 20206"/>
              <a:gd name="T19" fmla="*/ 7267 h 14300"/>
              <a:gd name="T20" fmla="*/ 14753 w 20206"/>
              <a:gd name="T21" fmla="*/ 7272 h 14300"/>
              <a:gd name="T22" fmla="*/ 14748 w 20206"/>
              <a:gd name="T23" fmla="*/ 5450 h 14300"/>
              <a:gd name="T24" fmla="*/ 16571 w 20206"/>
              <a:gd name="T25" fmla="*/ 5455 h 14300"/>
              <a:gd name="T26" fmla="*/ 16566 w 20206"/>
              <a:gd name="T27" fmla="*/ 3632 h 14300"/>
              <a:gd name="T28" fmla="*/ 18388 w 20206"/>
              <a:gd name="T29" fmla="*/ 3637 h 14300"/>
              <a:gd name="T30" fmla="*/ 18383 w 20206"/>
              <a:gd name="T31" fmla="*/ 1815 h 14300"/>
              <a:gd name="T32" fmla="*/ 20206 w 20206"/>
              <a:gd name="T33" fmla="*/ 1820 h 14300"/>
              <a:gd name="T34" fmla="*/ 20201 w 20206"/>
              <a:gd name="T35" fmla="*/ 0 h 14300"/>
              <a:gd name="T36" fmla="*/ 0 w 20206"/>
              <a:gd name="T37" fmla="*/ 13 h 14300"/>
              <a:gd name="connsiteX0" fmla="*/ 284 w 20206"/>
              <a:gd name="connsiteY0" fmla="*/ 196 h 14300"/>
              <a:gd name="connsiteX1" fmla="*/ 0 w 20206"/>
              <a:gd name="connsiteY1" fmla="*/ 14300 h 14300"/>
              <a:gd name="connsiteX2" fmla="*/ 7482 w 20206"/>
              <a:gd name="connsiteY2" fmla="*/ 14300 h 14300"/>
              <a:gd name="connsiteX3" fmla="*/ 7478 w 20206"/>
              <a:gd name="connsiteY3" fmla="*/ 12595 h 14300"/>
              <a:gd name="connsiteX4" fmla="*/ 9300 w 20206"/>
              <a:gd name="connsiteY4" fmla="*/ 12600 h 14300"/>
              <a:gd name="connsiteX5" fmla="*/ 9295 w 20206"/>
              <a:gd name="connsiteY5" fmla="*/ 10777 h 14300"/>
              <a:gd name="connsiteX6" fmla="*/ 11118 w 20206"/>
              <a:gd name="connsiteY6" fmla="*/ 10782 h 14300"/>
              <a:gd name="connsiteX7" fmla="*/ 11113 w 20206"/>
              <a:gd name="connsiteY7" fmla="*/ 9085 h 14300"/>
              <a:gd name="connsiteX8" fmla="*/ 12935 w 20206"/>
              <a:gd name="connsiteY8" fmla="*/ 9090 h 14300"/>
              <a:gd name="connsiteX9" fmla="*/ 12930 w 20206"/>
              <a:gd name="connsiteY9" fmla="*/ 7267 h 14300"/>
              <a:gd name="connsiteX10" fmla="*/ 14753 w 20206"/>
              <a:gd name="connsiteY10" fmla="*/ 7272 h 14300"/>
              <a:gd name="connsiteX11" fmla="*/ 14748 w 20206"/>
              <a:gd name="connsiteY11" fmla="*/ 5450 h 14300"/>
              <a:gd name="connsiteX12" fmla="*/ 16571 w 20206"/>
              <a:gd name="connsiteY12" fmla="*/ 5455 h 14300"/>
              <a:gd name="connsiteX13" fmla="*/ 16566 w 20206"/>
              <a:gd name="connsiteY13" fmla="*/ 3632 h 14300"/>
              <a:gd name="connsiteX14" fmla="*/ 18388 w 20206"/>
              <a:gd name="connsiteY14" fmla="*/ 3637 h 14300"/>
              <a:gd name="connsiteX15" fmla="*/ 18383 w 20206"/>
              <a:gd name="connsiteY15" fmla="*/ 1815 h 14300"/>
              <a:gd name="connsiteX16" fmla="*/ 20206 w 20206"/>
              <a:gd name="connsiteY16" fmla="*/ 1820 h 14300"/>
              <a:gd name="connsiteX17" fmla="*/ 20201 w 20206"/>
              <a:gd name="connsiteY17" fmla="*/ 0 h 14300"/>
              <a:gd name="connsiteX18" fmla="*/ 284 w 20206"/>
              <a:gd name="connsiteY18" fmla="*/ 196 h 14300"/>
              <a:gd name="connsiteX0" fmla="*/ 27 w 20233"/>
              <a:gd name="connsiteY0" fmla="*/ 13 h 14300"/>
              <a:gd name="connsiteX1" fmla="*/ 27 w 20233"/>
              <a:gd name="connsiteY1" fmla="*/ 14300 h 14300"/>
              <a:gd name="connsiteX2" fmla="*/ 7509 w 20233"/>
              <a:gd name="connsiteY2" fmla="*/ 14300 h 14300"/>
              <a:gd name="connsiteX3" fmla="*/ 7505 w 20233"/>
              <a:gd name="connsiteY3" fmla="*/ 12595 h 14300"/>
              <a:gd name="connsiteX4" fmla="*/ 9327 w 20233"/>
              <a:gd name="connsiteY4" fmla="*/ 12600 h 14300"/>
              <a:gd name="connsiteX5" fmla="*/ 9322 w 20233"/>
              <a:gd name="connsiteY5" fmla="*/ 10777 h 14300"/>
              <a:gd name="connsiteX6" fmla="*/ 11145 w 20233"/>
              <a:gd name="connsiteY6" fmla="*/ 10782 h 14300"/>
              <a:gd name="connsiteX7" fmla="*/ 11140 w 20233"/>
              <a:gd name="connsiteY7" fmla="*/ 9085 h 14300"/>
              <a:gd name="connsiteX8" fmla="*/ 12962 w 20233"/>
              <a:gd name="connsiteY8" fmla="*/ 9090 h 14300"/>
              <a:gd name="connsiteX9" fmla="*/ 12957 w 20233"/>
              <a:gd name="connsiteY9" fmla="*/ 7267 h 14300"/>
              <a:gd name="connsiteX10" fmla="*/ 14780 w 20233"/>
              <a:gd name="connsiteY10" fmla="*/ 7272 h 14300"/>
              <a:gd name="connsiteX11" fmla="*/ 14775 w 20233"/>
              <a:gd name="connsiteY11" fmla="*/ 5450 h 14300"/>
              <a:gd name="connsiteX12" fmla="*/ 16598 w 20233"/>
              <a:gd name="connsiteY12" fmla="*/ 5455 h 14300"/>
              <a:gd name="connsiteX13" fmla="*/ 16593 w 20233"/>
              <a:gd name="connsiteY13" fmla="*/ 3632 h 14300"/>
              <a:gd name="connsiteX14" fmla="*/ 18415 w 20233"/>
              <a:gd name="connsiteY14" fmla="*/ 3637 h 14300"/>
              <a:gd name="connsiteX15" fmla="*/ 18410 w 20233"/>
              <a:gd name="connsiteY15" fmla="*/ 1815 h 14300"/>
              <a:gd name="connsiteX16" fmla="*/ 20233 w 20233"/>
              <a:gd name="connsiteY16" fmla="*/ 1820 h 14300"/>
              <a:gd name="connsiteX17" fmla="*/ 20228 w 20233"/>
              <a:gd name="connsiteY17" fmla="*/ 0 h 14300"/>
              <a:gd name="connsiteX18" fmla="*/ 27 w 20233"/>
              <a:gd name="connsiteY18" fmla="*/ 13 h 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8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14300 h 14300"/>
              <a:gd name="T4" fmla="*/ 14503 w 25400"/>
              <a:gd name="T5" fmla="*/ 14300 h 14300"/>
              <a:gd name="T6" fmla="*/ 14498 w 25400"/>
              <a:gd name="T7" fmla="*/ 12595 h 14300"/>
              <a:gd name="T8" fmla="*/ 16321 w 25400"/>
              <a:gd name="T9" fmla="*/ 12600 h 14300"/>
              <a:gd name="T10" fmla="*/ 16316 w 25400"/>
              <a:gd name="T11" fmla="*/ 10777 h 14300"/>
              <a:gd name="T12" fmla="*/ 18138 w 25400"/>
              <a:gd name="T13" fmla="*/ 10782 h 14300"/>
              <a:gd name="T14" fmla="*/ 18133 w 25400"/>
              <a:gd name="T15" fmla="*/ 9085 h 14300"/>
              <a:gd name="T16" fmla="*/ 19956 w 25400"/>
              <a:gd name="T17" fmla="*/ 9090 h 14300"/>
              <a:gd name="T18" fmla="*/ 19951 w 25400"/>
              <a:gd name="T19" fmla="*/ 7267 h 14300"/>
              <a:gd name="T20" fmla="*/ 21773 w 25400"/>
              <a:gd name="T21" fmla="*/ 7272 h 14300"/>
              <a:gd name="T22" fmla="*/ 21768 w 25400"/>
              <a:gd name="T23" fmla="*/ 5450 h 14300"/>
              <a:gd name="T24" fmla="*/ 23591 w 25400"/>
              <a:gd name="T25" fmla="*/ 5455 h 14300"/>
              <a:gd name="T26" fmla="*/ 23586 w 25400"/>
              <a:gd name="T27" fmla="*/ 3632 h 14300"/>
              <a:gd name="T28" fmla="*/ 25400 w 25400"/>
              <a:gd name="T29" fmla="*/ 3637 h 14300"/>
              <a:gd name="T30" fmla="*/ 25400 w 25400"/>
              <a:gd name="T31" fmla="*/ 0 h 14300"/>
              <a:gd name="T32" fmla="*/ 0 w 25400"/>
              <a:gd name="T3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1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009246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265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8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7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653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 bwMode="auto">
          <a:xfrm>
            <a:off x="11050621" y="0"/>
            <a:ext cx="1141379" cy="6858000"/>
          </a:xfrm>
          <a:prstGeom prst="rect">
            <a:avLst/>
          </a:prstGeom>
          <a:solidFill>
            <a:srgbClr val="00924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643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602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209564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212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485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30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137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272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w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6.xml"/><Relationship Id="rId18" Type="http://schemas.openxmlformats.org/officeDocument/2006/relationships/slideLayout" Target="../slideLayouts/slideLayout311.xml"/><Relationship Id="rId26" Type="http://schemas.openxmlformats.org/officeDocument/2006/relationships/slideLayout" Target="../slideLayouts/slideLayout319.xml"/><Relationship Id="rId21" Type="http://schemas.openxmlformats.org/officeDocument/2006/relationships/slideLayout" Target="../slideLayouts/slideLayout314.xml"/><Relationship Id="rId34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00.xml"/><Relationship Id="rId12" Type="http://schemas.openxmlformats.org/officeDocument/2006/relationships/slideLayout" Target="../slideLayouts/slideLayout305.xml"/><Relationship Id="rId17" Type="http://schemas.openxmlformats.org/officeDocument/2006/relationships/slideLayout" Target="../slideLayouts/slideLayout310.xml"/><Relationship Id="rId25" Type="http://schemas.openxmlformats.org/officeDocument/2006/relationships/slideLayout" Target="../slideLayouts/slideLayout318.xml"/><Relationship Id="rId33" Type="http://schemas.openxmlformats.org/officeDocument/2006/relationships/slideLayout" Target="../slideLayouts/slideLayout326.xml"/><Relationship Id="rId2" Type="http://schemas.openxmlformats.org/officeDocument/2006/relationships/slideLayout" Target="../slideLayouts/slideLayout295.xml"/><Relationship Id="rId16" Type="http://schemas.openxmlformats.org/officeDocument/2006/relationships/slideLayout" Target="../slideLayouts/slideLayout309.xml"/><Relationship Id="rId20" Type="http://schemas.openxmlformats.org/officeDocument/2006/relationships/slideLayout" Target="../slideLayouts/slideLayout313.xml"/><Relationship Id="rId29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24" Type="http://schemas.openxmlformats.org/officeDocument/2006/relationships/slideLayout" Target="../slideLayouts/slideLayout317.xml"/><Relationship Id="rId32" Type="http://schemas.openxmlformats.org/officeDocument/2006/relationships/slideLayout" Target="../slideLayouts/slideLayout325.xml"/><Relationship Id="rId37" Type="http://schemas.openxmlformats.org/officeDocument/2006/relationships/theme" Target="../theme/theme10.xml"/><Relationship Id="rId5" Type="http://schemas.openxmlformats.org/officeDocument/2006/relationships/slideLayout" Target="../slideLayouts/slideLayout298.xml"/><Relationship Id="rId15" Type="http://schemas.openxmlformats.org/officeDocument/2006/relationships/slideLayout" Target="../slideLayouts/slideLayout308.xml"/><Relationship Id="rId23" Type="http://schemas.openxmlformats.org/officeDocument/2006/relationships/slideLayout" Target="../slideLayouts/slideLayout316.xml"/><Relationship Id="rId28" Type="http://schemas.openxmlformats.org/officeDocument/2006/relationships/slideLayout" Target="../slideLayouts/slideLayout321.xml"/><Relationship Id="rId36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03.xml"/><Relationship Id="rId19" Type="http://schemas.openxmlformats.org/officeDocument/2006/relationships/slideLayout" Target="../slideLayouts/slideLayout312.xml"/><Relationship Id="rId31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Relationship Id="rId14" Type="http://schemas.openxmlformats.org/officeDocument/2006/relationships/slideLayout" Target="../slideLayouts/slideLayout307.xml"/><Relationship Id="rId22" Type="http://schemas.openxmlformats.org/officeDocument/2006/relationships/slideLayout" Target="../slideLayouts/slideLayout315.xml"/><Relationship Id="rId27" Type="http://schemas.openxmlformats.org/officeDocument/2006/relationships/slideLayout" Target="../slideLayouts/slideLayout320.xml"/><Relationship Id="rId30" Type="http://schemas.openxmlformats.org/officeDocument/2006/relationships/slideLayout" Target="../slideLayouts/slideLayout323.xml"/><Relationship Id="rId35" Type="http://schemas.openxmlformats.org/officeDocument/2006/relationships/slideLayout" Target="../slideLayouts/slideLayout328.xml"/><Relationship Id="rId8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9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7.xml"/><Relationship Id="rId3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33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34.xml"/><Relationship Id="rId10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8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3.xml"/><Relationship Id="rId18" Type="http://schemas.openxmlformats.org/officeDocument/2006/relationships/slideLayout" Target="../slideLayouts/slideLayout358.xml"/><Relationship Id="rId26" Type="http://schemas.openxmlformats.org/officeDocument/2006/relationships/slideLayout" Target="../slideLayouts/slideLayout366.xml"/><Relationship Id="rId39" Type="http://schemas.openxmlformats.org/officeDocument/2006/relationships/slideLayout" Target="../slideLayouts/slideLayout379.xml"/><Relationship Id="rId21" Type="http://schemas.openxmlformats.org/officeDocument/2006/relationships/slideLayout" Target="../slideLayouts/slideLayout361.xml"/><Relationship Id="rId34" Type="http://schemas.openxmlformats.org/officeDocument/2006/relationships/slideLayout" Target="../slideLayouts/slideLayout374.xml"/><Relationship Id="rId42" Type="http://schemas.openxmlformats.org/officeDocument/2006/relationships/slideLayout" Target="../slideLayouts/slideLayout382.xml"/><Relationship Id="rId47" Type="http://schemas.openxmlformats.org/officeDocument/2006/relationships/slideLayout" Target="../slideLayouts/slideLayout387.xml"/><Relationship Id="rId50" Type="http://schemas.openxmlformats.org/officeDocument/2006/relationships/slideLayout" Target="../slideLayouts/slideLayout390.xml"/><Relationship Id="rId55" Type="http://schemas.openxmlformats.org/officeDocument/2006/relationships/slideLayout" Target="../slideLayouts/slideLayout395.xml"/><Relationship Id="rId7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42.xml"/><Relationship Id="rId16" Type="http://schemas.openxmlformats.org/officeDocument/2006/relationships/slideLayout" Target="../slideLayouts/slideLayout356.xml"/><Relationship Id="rId29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51.xml"/><Relationship Id="rId24" Type="http://schemas.openxmlformats.org/officeDocument/2006/relationships/slideLayout" Target="../slideLayouts/slideLayout364.xml"/><Relationship Id="rId32" Type="http://schemas.openxmlformats.org/officeDocument/2006/relationships/slideLayout" Target="../slideLayouts/slideLayout372.xml"/><Relationship Id="rId37" Type="http://schemas.openxmlformats.org/officeDocument/2006/relationships/slideLayout" Target="../slideLayouts/slideLayout377.xml"/><Relationship Id="rId40" Type="http://schemas.openxmlformats.org/officeDocument/2006/relationships/slideLayout" Target="../slideLayouts/slideLayout380.xml"/><Relationship Id="rId45" Type="http://schemas.openxmlformats.org/officeDocument/2006/relationships/slideLayout" Target="../slideLayouts/slideLayout385.xml"/><Relationship Id="rId53" Type="http://schemas.openxmlformats.org/officeDocument/2006/relationships/slideLayout" Target="../slideLayouts/slideLayout393.xml"/><Relationship Id="rId5" Type="http://schemas.openxmlformats.org/officeDocument/2006/relationships/slideLayout" Target="../slideLayouts/slideLayout345.xml"/><Relationship Id="rId10" Type="http://schemas.openxmlformats.org/officeDocument/2006/relationships/slideLayout" Target="../slideLayouts/slideLayout350.xml"/><Relationship Id="rId19" Type="http://schemas.openxmlformats.org/officeDocument/2006/relationships/slideLayout" Target="../slideLayouts/slideLayout359.xml"/><Relationship Id="rId31" Type="http://schemas.openxmlformats.org/officeDocument/2006/relationships/slideLayout" Target="../slideLayouts/slideLayout371.xml"/><Relationship Id="rId44" Type="http://schemas.openxmlformats.org/officeDocument/2006/relationships/slideLayout" Target="../slideLayouts/slideLayout384.xml"/><Relationship Id="rId52" Type="http://schemas.openxmlformats.org/officeDocument/2006/relationships/slideLayout" Target="../slideLayouts/slideLayout392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Relationship Id="rId14" Type="http://schemas.openxmlformats.org/officeDocument/2006/relationships/slideLayout" Target="../slideLayouts/slideLayout354.xml"/><Relationship Id="rId22" Type="http://schemas.openxmlformats.org/officeDocument/2006/relationships/slideLayout" Target="../slideLayouts/slideLayout362.xml"/><Relationship Id="rId27" Type="http://schemas.openxmlformats.org/officeDocument/2006/relationships/slideLayout" Target="../slideLayouts/slideLayout367.xml"/><Relationship Id="rId30" Type="http://schemas.openxmlformats.org/officeDocument/2006/relationships/slideLayout" Target="../slideLayouts/slideLayout370.xml"/><Relationship Id="rId35" Type="http://schemas.openxmlformats.org/officeDocument/2006/relationships/slideLayout" Target="../slideLayouts/slideLayout375.xml"/><Relationship Id="rId43" Type="http://schemas.openxmlformats.org/officeDocument/2006/relationships/slideLayout" Target="../slideLayouts/slideLayout383.xml"/><Relationship Id="rId48" Type="http://schemas.openxmlformats.org/officeDocument/2006/relationships/slideLayout" Target="../slideLayouts/slideLayout388.xml"/><Relationship Id="rId56" Type="http://schemas.openxmlformats.org/officeDocument/2006/relationships/theme" Target="../theme/theme12.xml"/><Relationship Id="rId8" Type="http://schemas.openxmlformats.org/officeDocument/2006/relationships/slideLayout" Target="../slideLayouts/slideLayout348.xml"/><Relationship Id="rId51" Type="http://schemas.openxmlformats.org/officeDocument/2006/relationships/slideLayout" Target="../slideLayouts/slideLayout391.xml"/><Relationship Id="rId3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52.xml"/><Relationship Id="rId17" Type="http://schemas.openxmlformats.org/officeDocument/2006/relationships/slideLayout" Target="../slideLayouts/slideLayout357.xml"/><Relationship Id="rId25" Type="http://schemas.openxmlformats.org/officeDocument/2006/relationships/slideLayout" Target="../slideLayouts/slideLayout365.xml"/><Relationship Id="rId33" Type="http://schemas.openxmlformats.org/officeDocument/2006/relationships/slideLayout" Target="../slideLayouts/slideLayout373.xml"/><Relationship Id="rId38" Type="http://schemas.openxmlformats.org/officeDocument/2006/relationships/slideLayout" Target="../slideLayouts/slideLayout378.xml"/><Relationship Id="rId46" Type="http://schemas.openxmlformats.org/officeDocument/2006/relationships/slideLayout" Target="../slideLayouts/slideLayout386.xml"/><Relationship Id="rId20" Type="http://schemas.openxmlformats.org/officeDocument/2006/relationships/slideLayout" Target="../slideLayouts/slideLayout360.xml"/><Relationship Id="rId41" Type="http://schemas.openxmlformats.org/officeDocument/2006/relationships/slideLayout" Target="../slideLayouts/slideLayout381.xml"/><Relationship Id="rId54" Type="http://schemas.openxmlformats.org/officeDocument/2006/relationships/slideLayout" Target="../slideLayouts/slideLayout394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5" Type="http://schemas.openxmlformats.org/officeDocument/2006/relationships/slideLayout" Target="../slideLayouts/slideLayout355.xml"/><Relationship Id="rId23" Type="http://schemas.openxmlformats.org/officeDocument/2006/relationships/slideLayout" Target="../slideLayouts/slideLayout363.xml"/><Relationship Id="rId28" Type="http://schemas.openxmlformats.org/officeDocument/2006/relationships/slideLayout" Target="../slideLayouts/slideLayout368.xml"/><Relationship Id="rId36" Type="http://schemas.openxmlformats.org/officeDocument/2006/relationships/slideLayout" Target="../slideLayouts/slideLayout376.xml"/><Relationship Id="rId49" Type="http://schemas.openxmlformats.org/officeDocument/2006/relationships/slideLayout" Target="../slideLayouts/slideLayout3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3.xml"/><Relationship Id="rId13" Type="http://schemas.openxmlformats.org/officeDocument/2006/relationships/slideLayout" Target="../slideLayouts/slideLayout408.xml"/><Relationship Id="rId18" Type="http://schemas.openxmlformats.org/officeDocument/2006/relationships/slideLayout" Target="../slideLayouts/slideLayout413.xml"/><Relationship Id="rId26" Type="http://schemas.openxmlformats.org/officeDocument/2006/relationships/slideLayout" Target="../slideLayouts/slideLayout421.xml"/><Relationship Id="rId3" Type="http://schemas.openxmlformats.org/officeDocument/2006/relationships/slideLayout" Target="../slideLayouts/slideLayout398.xml"/><Relationship Id="rId21" Type="http://schemas.openxmlformats.org/officeDocument/2006/relationships/slideLayout" Target="../slideLayouts/slideLayout416.xml"/><Relationship Id="rId7" Type="http://schemas.openxmlformats.org/officeDocument/2006/relationships/slideLayout" Target="../slideLayouts/slideLayout402.xml"/><Relationship Id="rId12" Type="http://schemas.openxmlformats.org/officeDocument/2006/relationships/slideLayout" Target="../slideLayouts/slideLayout407.xml"/><Relationship Id="rId17" Type="http://schemas.openxmlformats.org/officeDocument/2006/relationships/slideLayout" Target="../slideLayouts/slideLayout412.xml"/><Relationship Id="rId25" Type="http://schemas.openxmlformats.org/officeDocument/2006/relationships/slideLayout" Target="../slideLayouts/slideLayout420.xml"/><Relationship Id="rId2" Type="http://schemas.openxmlformats.org/officeDocument/2006/relationships/slideLayout" Target="../slideLayouts/slideLayout397.xml"/><Relationship Id="rId16" Type="http://schemas.openxmlformats.org/officeDocument/2006/relationships/slideLayout" Target="../slideLayouts/slideLayout411.xml"/><Relationship Id="rId20" Type="http://schemas.openxmlformats.org/officeDocument/2006/relationships/slideLayout" Target="../slideLayouts/slideLayout415.xml"/><Relationship Id="rId1" Type="http://schemas.openxmlformats.org/officeDocument/2006/relationships/slideLayout" Target="../slideLayouts/slideLayout396.xml"/><Relationship Id="rId6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406.xml"/><Relationship Id="rId24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400.xml"/><Relationship Id="rId15" Type="http://schemas.openxmlformats.org/officeDocument/2006/relationships/slideLayout" Target="../slideLayouts/slideLayout410.xml"/><Relationship Id="rId23" Type="http://schemas.openxmlformats.org/officeDocument/2006/relationships/slideLayout" Target="../slideLayouts/slideLayout418.xml"/><Relationship Id="rId10" Type="http://schemas.openxmlformats.org/officeDocument/2006/relationships/slideLayout" Target="../slideLayouts/slideLayout405.xml"/><Relationship Id="rId19" Type="http://schemas.openxmlformats.org/officeDocument/2006/relationships/slideLayout" Target="../slideLayouts/slideLayout414.xml"/><Relationship Id="rId4" Type="http://schemas.openxmlformats.org/officeDocument/2006/relationships/slideLayout" Target="../slideLayouts/slideLayout399.xml"/><Relationship Id="rId9" Type="http://schemas.openxmlformats.org/officeDocument/2006/relationships/slideLayout" Target="../slideLayouts/slideLayout404.xml"/><Relationship Id="rId14" Type="http://schemas.openxmlformats.org/officeDocument/2006/relationships/slideLayout" Target="../slideLayouts/slideLayout409.xml"/><Relationship Id="rId22" Type="http://schemas.openxmlformats.org/officeDocument/2006/relationships/slideLayout" Target="../slideLayouts/slideLayout417.xml"/><Relationship Id="rId27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4.xml"/><Relationship Id="rId18" Type="http://schemas.openxmlformats.org/officeDocument/2006/relationships/slideLayout" Target="../slideLayouts/slideLayout439.xml"/><Relationship Id="rId26" Type="http://schemas.openxmlformats.org/officeDocument/2006/relationships/slideLayout" Target="../slideLayouts/slideLayout447.xml"/><Relationship Id="rId39" Type="http://schemas.openxmlformats.org/officeDocument/2006/relationships/slideLayout" Target="../slideLayouts/slideLayout460.xml"/><Relationship Id="rId21" Type="http://schemas.openxmlformats.org/officeDocument/2006/relationships/slideLayout" Target="../slideLayouts/slideLayout442.xml"/><Relationship Id="rId34" Type="http://schemas.openxmlformats.org/officeDocument/2006/relationships/slideLayout" Target="../slideLayouts/slideLayout455.xml"/><Relationship Id="rId42" Type="http://schemas.openxmlformats.org/officeDocument/2006/relationships/slideLayout" Target="../slideLayouts/slideLayout463.xml"/><Relationship Id="rId47" Type="http://schemas.openxmlformats.org/officeDocument/2006/relationships/slideLayout" Target="../slideLayouts/slideLayout468.xml"/><Relationship Id="rId50" Type="http://schemas.openxmlformats.org/officeDocument/2006/relationships/theme" Target="../theme/theme14.xml"/><Relationship Id="rId7" Type="http://schemas.openxmlformats.org/officeDocument/2006/relationships/slideLayout" Target="../slideLayouts/slideLayout428.xml"/><Relationship Id="rId2" Type="http://schemas.openxmlformats.org/officeDocument/2006/relationships/slideLayout" Target="../slideLayouts/slideLayout423.xml"/><Relationship Id="rId16" Type="http://schemas.openxmlformats.org/officeDocument/2006/relationships/slideLayout" Target="../slideLayouts/slideLayout437.xml"/><Relationship Id="rId29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32.xml"/><Relationship Id="rId24" Type="http://schemas.openxmlformats.org/officeDocument/2006/relationships/slideLayout" Target="../slideLayouts/slideLayout445.xml"/><Relationship Id="rId32" Type="http://schemas.openxmlformats.org/officeDocument/2006/relationships/slideLayout" Target="../slideLayouts/slideLayout453.xml"/><Relationship Id="rId37" Type="http://schemas.openxmlformats.org/officeDocument/2006/relationships/slideLayout" Target="../slideLayouts/slideLayout458.xml"/><Relationship Id="rId40" Type="http://schemas.openxmlformats.org/officeDocument/2006/relationships/slideLayout" Target="../slideLayouts/slideLayout461.xml"/><Relationship Id="rId45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26.xml"/><Relationship Id="rId15" Type="http://schemas.openxmlformats.org/officeDocument/2006/relationships/slideLayout" Target="../slideLayouts/slideLayout436.xml"/><Relationship Id="rId23" Type="http://schemas.openxmlformats.org/officeDocument/2006/relationships/slideLayout" Target="../slideLayouts/slideLayout444.xml"/><Relationship Id="rId28" Type="http://schemas.openxmlformats.org/officeDocument/2006/relationships/slideLayout" Target="../slideLayouts/slideLayout449.xml"/><Relationship Id="rId36" Type="http://schemas.openxmlformats.org/officeDocument/2006/relationships/slideLayout" Target="../slideLayouts/slideLayout457.xml"/><Relationship Id="rId49" Type="http://schemas.openxmlformats.org/officeDocument/2006/relationships/slideLayout" Target="../slideLayouts/slideLayout470.xml"/><Relationship Id="rId10" Type="http://schemas.openxmlformats.org/officeDocument/2006/relationships/slideLayout" Target="../slideLayouts/slideLayout431.xml"/><Relationship Id="rId19" Type="http://schemas.openxmlformats.org/officeDocument/2006/relationships/slideLayout" Target="../slideLayouts/slideLayout440.xml"/><Relationship Id="rId31" Type="http://schemas.openxmlformats.org/officeDocument/2006/relationships/slideLayout" Target="../slideLayouts/slideLayout452.xml"/><Relationship Id="rId44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25.xml"/><Relationship Id="rId9" Type="http://schemas.openxmlformats.org/officeDocument/2006/relationships/slideLayout" Target="../slideLayouts/slideLayout430.xml"/><Relationship Id="rId14" Type="http://schemas.openxmlformats.org/officeDocument/2006/relationships/slideLayout" Target="../slideLayouts/slideLayout435.xml"/><Relationship Id="rId22" Type="http://schemas.openxmlformats.org/officeDocument/2006/relationships/slideLayout" Target="../slideLayouts/slideLayout443.xml"/><Relationship Id="rId27" Type="http://schemas.openxmlformats.org/officeDocument/2006/relationships/slideLayout" Target="../slideLayouts/slideLayout448.xml"/><Relationship Id="rId30" Type="http://schemas.openxmlformats.org/officeDocument/2006/relationships/slideLayout" Target="../slideLayouts/slideLayout451.xml"/><Relationship Id="rId35" Type="http://schemas.openxmlformats.org/officeDocument/2006/relationships/slideLayout" Target="../slideLayouts/slideLayout456.xml"/><Relationship Id="rId43" Type="http://schemas.openxmlformats.org/officeDocument/2006/relationships/slideLayout" Target="../slideLayouts/slideLayout464.xml"/><Relationship Id="rId48" Type="http://schemas.openxmlformats.org/officeDocument/2006/relationships/slideLayout" Target="../slideLayouts/slideLayout469.xml"/><Relationship Id="rId8" Type="http://schemas.openxmlformats.org/officeDocument/2006/relationships/slideLayout" Target="../slideLayouts/slideLayout429.xml"/><Relationship Id="rId3" Type="http://schemas.openxmlformats.org/officeDocument/2006/relationships/slideLayout" Target="../slideLayouts/slideLayout424.xml"/><Relationship Id="rId12" Type="http://schemas.openxmlformats.org/officeDocument/2006/relationships/slideLayout" Target="../slideLayouts/slideLayout433.xml"/><Relationship Id="rId17" Type="http://schemas.openxmlformats.org/officeDocument/2006/relationships/slideLayout" Target="../slideLayouts/slideLayout438.xml"/><Relationship Id="rId25" Type="http://schemas.openxmlformats.org/officeDocument/2006/relationships/slideLayout" Target="../slideLayouts/slideLayout446.xml"/><Relationship Id="rId33" Type="http://schemas.openxmlformats.org/officeDocument/2006/relationships/slideLayout" Target="../slideLayouts/slideLayout454.xml"/><Relationship Id="rId38" Type="http://schemas.openxmlformats.org/officeDocument/2006/relationships/slideLayout" Target="../slideLayouts/slideLayout459.xml"/><Relationship Id="rId46" Type="http://schemas.openxmlformats.org/officeDocument/2006/relationships/slideLayout" Target="../slideLayouts/slideLayout467.xml"/><Relationship Id="rId20" Type="http://schemas.openxmlformats.org/officeDocument/2006/relationships/slideLayout" Target="../slideLayouts/slideLayout441.xml"/><Relationship Id="rId41" Type="http://schemas.openxmlformats.org/officeDocument/2006/relationships/slideLayout" Target="../slideLayouts/slideLayout462.xml"/><Relationship Id="rId1" Type="http://schemas.openxmlformats.org/officeDocument/2006/relationships/slideLayout" Target="../slideLayouts/slideLayout422.xml"/><Relationship Id="rId6" Type="http://schemas.openxmlformats.org/officeDocument/2006/relationships/slideLayout" Target="../slideLayouts/slideLayout427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3.xml"/><Relationship Id="rId18" Type="http://schemas.openxmlformats.org/officeDocument/2006/relationships/slideLayout" Target="../slideLayouts/slideLayout488.xml"/><Relationship Id="rId26" Type="http://schemas.openxmlformats.org/officeDocument/2006/relationships/slideLayout" Target="../slideLayouts/slideLayout496.xml"/><Relationship Id="rId39" Type="http://schemas.openxmlformats.org/officeDocument/2006/relationships/slideLayout" Target="../slideLayouts/slideLayout509.xml"/><Relationship Id="rId21" Type="http://schemas.openxmlformats.org/officeDocument/2006/relationships/slideLayout" Target="../slideLayouts/slideLayout491.xml"/><Relationship Id="rId34" Type="http://schemas.openxmlformats.org/officeDocument/2006/relationships/slideLayout" Target="../slideLayouts/slideLayout504.xml"/><Relationship Id="rId42" Type="http://schemas.openxmlformats.org/officeDocument/2006/relationships/slideLayout" Target="../slideLayouts/slideLayout512.xml"/><Relationship Id="rId7" Type="http://schemas.openxmlformats.org/officeDocument/2006/relationships/slideLayout" Target="../slideLayouts/slideLayout477.xml"/><Relationship Id="rId2" Type="http://schemas.openxmlformats.org/officeDocument/2006/relationships/slideLayout" Target="../slideLayouts/slideLayout472.xml"/><Relationship Id="rId16" Type="http://schemas.openxmlformats.org/officeDocument/2006/relationships/slideLayout" Target="../slideLayouts/slideLayout486.xml"/><Relationship Id="rId29" Type="http://schemas.openxmlformats.org/officeDocument/2006/relationships/slideLayout" Target="../slideLayouts/slideLayout499.xml"/><Relationship Id="rId1" Type="http://schemas.openxmlformats.org/officeDocument/2006/relationships/slideLayout" Target="../slideLayouts/slideLayout471.xml"/><Relationship Id="rId6" Type="http://schemas.openxmlformats.org/officeDocument/2006/relationships/slideLayout" Target="../slideLayouts/slideLayout476.xml"/><Relationship Id="rId11" Type="http://schemas.openxmlformats.org/officeDocument/2006/relationships/slideLayout" Target="../slideLayouts/slideLayout481.xml"/><Relationship Id="rId24" Type="http://schemas.openxmlformats.org/officeDocument/2006/relationships/slideLayout" Target="../slideLayouts/slideLayout494.xml"/><Relationship Id="rId32" Type="http://schemas.openxmlformats.org/officeDocument/2006/relationships/slideLayout" Target="../slideLayouts/slideLayout502.xml"/><Relationship Id="rId37" Type="http://schemas.openxmlformats.org/officeDocument/2006/relationships/slideLayout" Target="../slideLayouts/slideLayout507.xml"/><Relationship Id="rId40" Type="http://schemas.openxmlformats.org/officeDocument/2006/relationships/slideLayout" Target="../slideLayouts/slideLayout510.xml"/><Relationship Id="rId45" Type="http://schemas.openxmlformats.org/officeDocument/2006/relationships/slideLayout" Target="../slideLayouts/slideLayout515.xml"/><Relationship Id="rId5" Type="http://schemas.openxmlformats.org/officeDocument/2006/relationships/slideLayout" Target="../slideLayouts/slideLayout475.xml"/><Relationship Id="rId15" Type="http://schemas.openxmlformats.org/officeDocument/2006/relationships/slideLayout" Target="../slideLayouts/slideLayout485.xml"/><Relationship Id="rId23" Type="http://schemas.openxmlformats.org/officeDocument/2006/relationships/slideLayout" Target="../slideLayouts/slideLayout493.xml"/><Relationship Id="rId28" Type="http://schemas.openxmlformats.org/officeDocument/2006/relationships/slideLayout" Target="../slideLayouts/slideLayout498.xml"/><Relationship Id="rId36" Type="http://schemas.openxmlformats.org/officeDocument/2006/relationships/slideLayout" Target="../slideLayouts/slideLayout506.xml"/><Relationship Id="rId10" Type="http://schemas.openxmlformats.org/officeDocument/2006/relationships/slideLayout" Target="../slideLayouts/slideLayout480.xml"/><Relationship Id="rId19" Type="http://schemas.openxmlformats.org/officeDocument/2006/relationships/slideLayout" Target="../slideLayouts/slideLayout489.xml"/><Relationship Id="rId31" Type="http://schemas.openxmlformats.org/officeDocument/2006/relationships/slideLayout" Target="../slideLayouts/slideLayout501.xml"/><Relationship Id="rId44" Type="http://schemas.openxmlformats.org/officeDocument/2006/relationships/slideLayout" Target="../slideLayouts/slideLayout514.xml"/><Relationship Id="rId4" Type="http://schemas.openxmlformats.org/officeDocument/2006/relationships/slideLayout" Target="../slideLayouts/slideLayout474.xml"/><Relationship Id="rId9" Type="http://schemas.openxmlformats.org/officeDocument/2006/relationships/slideLayout" Target="../slideLayouts/slideLayout479.xml"/><Relationship Id="rId14" Type="http://schemas.openxmlformats.org/officeDocument/2006/relationships/slideLayout" Target="../slideLayouts/slideLayout484.xml"/><Relationship Id="rId22" Type="http://schemas.openxmlformats.org/officeDocument/2006/relationships/slideLayout" Target="../slideLayouts/slideLayout492.xml"/><Relationship Id="rId27" Type="http://schemas.openxmlformats.org/officeDocument/2006/relationships/slideLayout" Target="../slideLayouts/slideLayout497.xml"/><Relationship Id="rId30" Type="http://schemas.openxmlformats.org/officeDocument/2006/relationships/slideLayout" Target="../slideLayouts/slideLayout500.xml"/><Relationship Id="rId35" Type="http://schemas.openxmlformats.org/officeDocument/2006/relationships/slideLayout" Target="../slideLayouts/slideLayout505.xml"/><Relationship Id="rId43" Type="http://schemas.openxmlformats.org/officeDocument/2006/relationships/slideLayout" Target="../slideLayouts/slideLayout513.xml"/><Relationship Id="rId8" Type="http://schemas.openxmlformats.org/officeDocument/2006/relationships/slideLayout" Target="../slideLayouts/slideLayout478.xml"/><Relationship Id="rId3" Type="http://schemas.openxmlformats.org/officeDocument/2006/relationships/slideLayout" Target="../slideLayouts/slideLayout473.xml"/><Relationship Id="rId12" Type="http://schemas.openxmlformats.org/officeDocument/2006/relationships/slideLayout" Target="../slideLayouts/slideLayout482.xml"/><Relationship Id="rId17" Type="http://schemas.openxmlformats.org/officeDocument/2006/relationships/slideLayout" Target="../slideLayouts/slideLayout487.xml"/><Relationship Id="rId25" Type="http://schemas.openxmlformats.org/officeDocument/2006/relationships/slideLayout" Target="../slideLayouts/slideLayout495.xml"/><Relationship Id="rId33" Type="http://schemas.openxmlformats.org/officeDocument/2006/relationships/slideLayout" Target="../slideLayouts/slideLayout503.xml"/><Relationship Id="rId38" Type="http://schemas.openxmlformats.org/officeDocument/2006/relationships/slideLayout" Target="../slideLayouts/slideLayout508.xml"/><Relationship Id="rId46" Type="http://schemas.openxmlformats.org/officeDocument/2006/relationships/theme" Target="../theme/theme15.xml"/><Relationship Id="rId20" Type="http://schemas.openxmlformats.org/officeDocument/2006/relationships/slideLayout" Target="../slideLayouts/slideLayout490.xml"/><Relationship Id="rId41" Type="http://schemas.openxmlformats.org/officeDocument/2006/relationships/slideLayout" Target="../slideLayouts/slideLayout511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8.xml"/><Relationship Id="rId18" Type="http://schemas.openxmlformats.org/officeDocument/2006/relationships/slideLayout" Target="../slideLayouts/slideLayout533.xml"/><Relationship Id="rId26" Type="http://schemas.openxmlformats.org/officeDocument/2006/relationships/slideLayout" Target="../slideLayouts/slideLayout541.xml"/><Relationship Id="rId39" Type="http://schemas.openxmlformats.org/officeDocument/2006/relationships/slideLayout" Target="../slideLayouts/slideLayout554.xml"/><Relationship Id="rId21" Type="http://schemas.openxmlformats.org/officeDocument/2006/relationships/slideLayout" Target="../slideLayouts/slideLayout536.xml"/><Relationship Id="rId34" Type="http://schemas.openxmlformats.org/officeDocument/2006/relationships/slideLayout" Target="../slideLayouts/slideLayout549.xml"/><Relationship Id="rId42" Type="http://schemas.openxmlformats.org/officeDocument/2006/relationships/slideLayout" Target="../slideLayouts/slideLayout557.xml"/><Relationship Id="rId47" Type="http://schemas.openxmlformats.org/officeDocument/2006/relationships/slideLayout" Target="../slideLayouts/slideLayout562.xml"/><Relationship Id="rId50" Type="http://schemas.openxmlformats.org/officeDocument/2006/relationships/slideLayout" Target="../slideLayouts/slideLayout565.xml"/><Relationship Id="rId7" Type="http://schemas.openxmlformats.org/officeDocument/2006/relationships/slideLayout" Target="../slideLayouts/slideLayout522.xml"/><Relationship Id="rId2" Type="http://schemas.openxmlformats.org/officeDocument/2006/relationships/slideLayout" Target="../slideLayouts/slideLayout517.xml"/><Relationship Id="rId16" Type="http://schemas.openxmlformats.org/officeDocument/2006/relationships/slideLayout" Target="../slideLayouts/slideLayout531.xml"/><Relationship Id="rId29" Type="http://schemas.openxmlformats.org/officeDocument/2006/relationships/slideLayout" Target="../slideLayouts/slideLayout544.xml"/><Relationship Id="rId11" Type="http://schemas.openxmlformats.org/officeDocument/2006/relationships/slideLayout" Target="../slideLayouts/slideLayout526.xml"/><Relationship Id="rId24" Type="http://schemas.openxmlformats.org/officeDocument/2006/relationships/slideLayout" Target="../slideLayouts/slideLayout539.xml"/><Relationship Id="rId32" Type="http://schemas.openxmlformats.org/officeDocument/2006/relationships/slideLayout" Target="../slideLayouts/slideLayout547.xml"/><Relationship Id="rId37" Type="http://schemas.openxmlformats.org/officeDocument/2006/relationships/slideLayout" Target="../slideLayouts/slideLayout552.xml"/><Relationship Id="rId40" Type="http://schemas.openxmlformats.org/officeDocument/2006/relationships/slideLayout" Target="../slideLayouts/slideLayout555.xml"/><Relationship Id="rId45" Type="http://schemas.openxmlformats.org/officeDocument/2006/relationships/slideLayout" Target="../slideLayouts/slideLayout560.xml"/><Relationship Id="rId5" Type="http://schemas.openxmlformats.org/officeDocument/2006/relationships/slideLayout" Target="../slideLayouts/slideLayout520.xml"/><Relationship Id="rId15" Type="http://schemas.openxmlformats.org/officeDocument/2006/relationships/slideLayout" Target="../slideLayouts/slideLayout530.xml"/><Relationship Id="rId23" Type="http://schemas.openxmlformats.org/officeDocument/2006/relationships/slideLayout" Target="../slideLayouts/slideLayout538.xml"/><Relationship Id="rId28" Type="http://schemas.openxmlformats.org/officeDocument/2006/relationships/slideLayout" Target="../slideLayouts/slideLayout543.xml"/><Relationship Id="rId36" Type="http://schemas.openxmlformats.org/officeDocument/2006/relationships/slideLayout" Target="../slideLayouts/slideLayout551.xml"/><Relationship Id="rId49" Type="http://schemas.openxmlformats.org/officeDocument/2006/relationships/slideLayout" Target="../slideLayouts/slideLayout564.xml"/><Relationship Id="rId10" Type="http://schemas.openxmlformats.org/officeDocument/2006/relationships/slideLayout" Target="../slideLayouts/slideLayout525.xml"/><Relationship Id="rId19" Type="http://schemas.openxmlformats.org/officeDocument/2006/relationships/slideLayout" Target="../slideLayouts/slideLayout534.xml"/><Relationship Id="rId31" Type="http://schemas.openxmlformats.org/officeDocument/2006/relationships/slideLayout" Target="../slideLayouts/slideLayout546.xml"/><Relationship Id="rId44" Type="http://schemas.openxmlformats.org/officeDocument/2006/relationships/slideLayout" Target="../slideLayouts/slideLayout559.xml"/><Relationship Id="rId52" Type="http://schemas.openxmlformats.org/officeDocument/2006/relationships/image" Target="../media/image1.wmf"/><Relationship Id="rId4" Type="http://schemas.openxmlformats.org/officeDocument/2006/relationships/slideLayout" Target="../slideLayouts/slideLayout519.xml"/><Relationship Id="rId9" Type="http://schemas.openxmlformats.org/officeDocument/2006/relationships/slideLayout" Target="../slideLayouts/slideLayout524.xml"/><Relationship Id="rId14" Type="http://schemas.openxmlformats.org/officeDocument/2006/relationships/slideLayout" Target="../slideLayouts/slideLayout529.xml"/><Relationship Id="rId22" Type="http://schemas.openxmlformats.org/officeDocument/2006/relationships/slideLayout" Target="../slideLayouts/slideLayout537.xml"/><Relationship Id="rId27" Type="http://schemas.openxmlformats.org/officeDocument/2006/relationships/slideLayout" Target="../slideLayouts/slideLayout542.xml"/><Relationship Id="rId30" Type="http://schemas.openxmlformats.org/officeDocument/2006/relationships/slideLayout" Target="../slideLayouts/slideLayout545.xml"/><Relationship Id="rId35" Type="http://schemas.openxmlformats.org/officeDocument/2006/relationships/slideLayout" Target="../slideLayouts/slideLayout550.xml"/><Relationship Id="rId43" Type="http://schemas.openxmlformats.org/officeDocument/2006/relationships/slideLayout" Target="../slideLayouts/slideLayout558.xml"/><Relationship Id="rId48" Type="http://schemas.openxmlformats.org/officeDocument/2006/relationships/slideLayout" Target="../slideLayouts/slideLayout563.xml"/><Relationship Id="rId8" Type="http://schemas.openxmlformats.org/officeDocument/2006/relationships/slideLayout" Target="../slideLayouts/slideLayout523.xml"/><Relationship Id="rId51" Type="http://schemas.openxmlformats.org/officeDocument/2006/relationships/theme" Target="../theme/theme16.xml"/><Relationship Id="rId3" Type="http://schemas.openxmlformats.org/officeDocument/2006/relationships/slideLayout" Target="../slideLayouts/slideLayout518.xml"/><Relationship Id="rId12" Type="http://schemas.openxmlformats.org/officeDocument/2006/relationships/slideLayout" Target="../slideLayouts/slideLayout527.xml"/><Relationship Id="rId17" Type="http://schemas.openxmlformats.org/officeDocument/2006/relationships/slideLayout" Target="../slideLayouts/slideLayout532.xml"/><Relationship Id="rId25" Type="http://schemas.openxmlformats.org/officeDocument/2006/relationships/slideLayout" Target="../slideLayouts/slideLayout540.xml"/><Relationship Id="rId33" Type="http://schemas.openxmlformats.org/officeDocument/2006/relationships/slideLayout" Target="../slideLayouts/slideLayout548.xml"/><Relationship Id="rId38" Type="http://schemas.openxmlformats.org/officeDocument/2006/relationships/slideLayout" Target="../slideLayouts/slideLayout553.xml"/><Relationship Id="rId46" Type="http://schemas.openxmlformats.org/officeDocument/2006/relationships/slideLayout" Target="../slideLayouts/slideLayout561.xml"/><Relationship Id="rId20" Type="http://schemas.openxmlformats.org/officeDocument/2006/relationships/slideLayout" Target="../slideLayouts/slideLayout535.xml"/><Relationship Id="rId41" Type="http://schemas.openxmlformats.org/officeDocument/2006/relationships/slideLayout" Target="../slideLayouts/slideLayout556.xml"/><Relationship Id="rId1" Type="http://schemas.openxmlformats.org/officeDocument/2006/relationships/slideLayout" Target="../slideLayouts/slideLayout516.xml"/><Relationship Id="rId6" Type="http://schemas.openxmlformats.org/officeDocument/2006/relationships/slideLayout" Target="../slideLayouts/slideLayout52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3.xml"/><Relationship Id="rId13" Type="http://schemas.openxmlformats.org/officeDocument/2006/relationships/slideLayout" Target="../slideLayouts/slideLayout578.xml"/><Relationship Id="rId18" Type="http://schemas.openxmlformats.org/officeDocument/2006/relationships/slideLayout" Target="../slideLayouts/slideLayout583.xml"/><Relationship Id="rId3" Type="http://schemas.openxmlformats.org/officeDocument/2006/relationships/slideLayout" Target="../slideLayouts/slideLayout568.xml"/><Relationship Id="rId21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72.xml"/><Relationship Id="rId12" Type="http://schemas.openxmlformats.org/officeDocument/2006/relationships/slideLayout" Target="../slideLayouts/slideLayout577.xml"/><Relationship Id="rId17" Type="http://schemas.openxmlformats.org/officeDocument/2006/relationships/slideLayout" Target="../slideLayouts/slideLayout582.xml"/><Relationship Id="rId2" Type="http://schemas.openxmlformats.org/officeDocument/2006/relationships/slideLayout" Target="../slideLayouts/slideLayout567.xml"/><Relationship Id="rId16" Type="http://schemas.openxmlformats.org/officeDocument/2006/relationships/slideLayout" Target="../slideLayouts/slideLayout581.xml"/><Relationship Id="rId20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66.xml"/><Relationship Id="rId6" Type="http://schemas.openxmlformats.org/officeDocument/2006/relationships/slideLayout" Target="../slideLayouts/slideLayout571.xml"/><Relationship Id="rId11" Type="http://schemas.openxmlformats.org/officeDocument/2006/relationships/slideLayout" Target="../slideLayouts/slideLayout576.xml"/><Relationship Id="rId24" Type="http://schemas.openxmlformats.org/officeDocument/2006/relationships/theme" Target="../theme/theme17.xml"/><Relationship Id="rId5" Type="http://schemas.openxmlformats.org/officeDocument/2006/relationships/slideLayout" Target="../slideLayouts/slideLayout570.xml"/><Relationship Id="rId15" Type="http://schemas.openxmlformats.org/officeDocument/2006/relationships/slideLayout" Target="../slideLayouts/slideLayout580.xml"/><Relationship Id="rId23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75.xml"/><Relationship Id="rId19" Type="http://schemas.openxmlformats.org/officeDocument/2006/relationships/slideLayout" Target="../slideLayouts/slideLayout584.xml"/><Relationship Id="rId4" Type="http://schemas.openxmlformats.org/officeDocument/2006/relationships/slideLayout" Target="../slideLayouts/slideLayout569.xml"/><Relationship Id="rId9" Type="http://schemas.openxmlformats.org/officeDocument/2006/relationships/slideLayout" Target="../slideLayouts/slideLayout574.xml"/><Relationship Id="rId14" Type="http://schemas.openxmlformats.org/officeDocument/2006/relationships/slideLayout" Target="../slideLayouts/slideLayout579.xml"/><Relationship Id="rId22" Type="http://schemas.openxmlformats.org/officeDocument/2006/relationships/slideLayout" Target="../slideLayouts/slideLayout587.xml"/></Relationships>
</file>

<file path=ppt/slideMasters/_rels/slideMaster1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1.xml"/><Relationship Id="rId18" Type="http://schemas.openxmlformats.org/officeDocument/2006/relationships/slideLayout" Target="../slideLayouts/slideLayout606.xml"/><Relationship Id="rId26" Type="http://schemas.openxmlformats.org/officeDocument/2006/relationships/slideLayout" Target="../slideLayouts/slideLayout614.xml"/><Relationship Id="rId39" Type="http://schemas.openxmlformats.org/officeDocument/2006/relationships/slideLayout" Target="../slideLayouts/slideLayout627.xml"/><Relationship Id="rId21" Type="http://schemas.openxmlformats.org/officeDocument/2006/relationships/slideLayout" Target="../slideLayouts/slideLayout609.xml"/><Relationship Id="rId34" Type="http://schemas.openxmlformats.org/officeDocument/2006/relationships/slideLayout" Target="../slideLayouts/slideLayout622.xml"/><Relationship Id="rId42" Type="http://schemas.openxmlformats.org/officeDocument/2006/relationships/image" Target="../media/image1.wmf"/><Relationship Id="rId7" Type="http://schemas.openxmlformats.org/officeDocument/2006/relationships/slideLayout" Target="../slideLayouts/slideLayout595.xml"/><Relationship Id="rId2" Type="http://schemas.openxmlformats.org/officeDocument/2006/relationships/slideLayout" Target="../slideLayouts/slideLayout590.xml"/><Relationship Id="rId16" Type="http://schemas.openxmlformats.org/officeDocument/2006/relationships/slideLayout" Target="../slideLayouts/slideLayout604.xml"/><Relationship Id="rId20" Type="http://schemas.openxmlformats.org/officeDocument/2006/relationships/slideLayout" Target="../slideLayouts/slideLayout608.xml"/><Relationship Id="rId29" Type="http://schemas.openxmlformats.org/officeDocument/2006/relationships/slideLayout" Target="../slideLayouts/slideLayout617.xml"/><Relationship Id="rId41" Type="http://schemas.openxmlformats.org/officeDocument/2006/relationships/theme" Target="../theme/theme18.xml"/><Relationship Id="rId1" Type="http://schemas.openxmlformats.org/officeDocument/2006/relationships/slideLayout" Target="../slideLayouts/slideLayout589.xml"/><Relationship Id="rId6" Type="http://schemas.openxmlformats.org/officeDocument/2006/relationships/slideLayout" Target="../slideLayouts/slideLayout594.xml"/><Relationship Id="rId11" Type="http://schemas.openxmlformats.org/officeDocument/2006/relationships/slideLayout" Target="../slideLayouts/slideLayout599.xml"/><Relationship Id="rId24" Type="http://schemas.openxmlformats.org/officeDocument/2006/relationships/slideLayout" Target="../slideLayouts/slideLayout612.xml"/><Relationship Id="rId32" Type="http://schemas.openxmlformats.org/officeDocument/2006/relationships/slideLayout" Target="../slideLayouts/slideLayout620.xml"/><Relationship Id="rId37" Type="http://schemas.openxmlformats.org/officeDocument/2006/relationships/slideLayout" Target="../slideLayouts/slideLayout625.xml"/><Relationship Id="rId40" Type="http://schemas.openxmlformats.org/officeDocument/2006/relationships/slideLayout" Target="../slideLayouts/slideLayout628.xml"/><Relationship Id="rId5" Type="http://schemas.openxmlformats.org/officeDocument/2006/relationships/slideLayout" Target="../slideLayouts/slideLayout593.xml"/><Relationship Id="rId15" Type="http://schemas.openxmlformats.org/officeDocument/2006/relationships/slideLayout" Target="../slideLayouts/slideLayout603.xml"/><Relationship Id="rId23" Type="http://schemas.openxmlformats.org/officeDocument/2006/relationships/slideLayout" Target="../slideLayouts/slideLayout611.xml"/><Relationship Id="rId28" Type="http://schemas.openxmlformats.org/officeDocument/2006/relationships/slideLayout" Target="../slideLayouts/slideLayout616.xml"/><Relationship Id="rId36" Type="http://schemas.openxmlformats.org/officeDocument/2006/relationships/slideLayout" Target="../slideLayouts/slideLayout624.xml"/><Relationship Id="rId10" Type="http://schemas.openxmlformats.org/officeDocument/2006/relationships/slideLayout" Target="../slideLayouts/slideLayout598.xml"/><Relationship Id="rId19" Type="http://schemas.openxmlformats.org/officeDocument/2006/relationships/slideLayout" Target="../slideLayouts/slideLayout607.xml"/><Relationship Id="rId31" Type="http://schemas.openxmlformats.org/officeDocument/2006/relationships/slideLayout" Target="../slideLayouts/slideLayout619.xml"/><Relationship Id="rId4" Type="http://schemas.openxmlformats.org/officeDocument/2006/relationships/slideLayout" Target="../slideLayouts/slideLayout592.xml"/><Relationship Id="rId9" Type="http://schemas.openxmlformats.org/officeDocument/2006/relationships/slideLayout" Target="../slideLayouts/slideLayout597.xml"/><Relationship Id="rId14" Type="http://schemas.openxmlformats.org/officeDocument/2006/relationships/slideLayout" Target="../slideLayouts/slideLayout602.xml"/><Relationship Id="rId22" Type="http://schemas.openxmlformats.org/officeDocument/2006/relationships/slideLayout" Target="../slideLayouts/slideLayout610.xml"/><Relationship Id="rId27" Type="http://schemas.openxmlformats.org/officeDocument/2006/relationships/slideLayout" Target="../slideLayouts/slideLayout615.xml"/><Relationship Id="rId30" Type="http://schemas.openxmlformats.org/officeDocument/2006/relationships/slideLayout" Target="../slideLayouts/slideLayout618.xml"/><Relationship Id="rId35" Type="http://schemas.openxmlformats.org/officeDocument/2006/relationships/slideLayout" Target="../slideLayouts/slideLayout623.xml"/><Relationship Id="rId8" Type="http://schemas.openxmlformats.org/officeDocument/2006/relationships/slideLayout" Target="../slideLayouts/slideLayout596.xml"/><Relationship Id="rId3" Type="http://schemas.openxmlformats.org/officeDocument/2006/relationships/slideLayout" Target="../slideLayouts/slideLayout591.xml"/><Relationship Id="rId12" Type="http://schemas.openxmlformats.org/officeDocument/2006/relationships/slideLayout" Target="../slideLayouts/slideLayout600.xml"/><Relationship Id="rId17" Type="http://schemas.openxmlformats.org/officeDocument/2006/relationships/slideLayout" Target="../slideLayouts/slideLayout605.xml"/><Relationship Id="rId25" Type="http://schemas.openxmlformats.org/officeDocument/2006/relationships/slideLayout" Target="../slideLayouts/slideLayout613.xml"/><Relationship Id="rId33" Type="http://schemas.openxmlformats.org/officeDocument/2006/relationships/slideLayout" Target="../slideLayouts/slideLayout621.xml"/><Relationship Id="rId38" Type="http://schemas.openxmlformats.org/officeDocument/2006/relationships/slideLayout" Target="../slideLayouts/slideLayout626.xml"/></Relationships>
</file>

<file path=ppt/slideMasters/_rels/slideMaster1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41.xml"/><Relationship Id="rId18" Type="http://schemas.openxmlformats.org/officeDocument/2006/relationships/slideLayout" Target="../slideLayouts/slideLayout646.xml"/><Relationship Id="rId26" Type="http://schemas.openxmlformats.org/officeDocument/2006/relationships/slideLayout" Target="../slideLayouts/slideLayout654.xml"/><Relationship Id="rId39" Type="http://schemas.openxmlformats.org/officeDocument/2006/relationships/slideLayout" Target="../slideLayouts/slideLayout667.xml"/><Relationship Id="rId21" Type="http://schemas.openxmlformats.org/officeDocument/2006/relationships/slideLayout" Target="../slideLayouts/slideLayout649.xml"/><Relationship Id="rId34" Type="http://schemas.openxmlformats.org/officeDocument/2006/relationships/slideLayout" Target="../slideLayouts/slideLayout662.xml"/><Relationship Id="rId42" Type="http://schemas.openxmlformats.org/officeDocument/2006/relationships/slideLayout" Target="../slideLayouts/slideLayout670.xml"/><Relationship Id="rId7" Type="http://schemas.openxmlformats.org/officeDocument/2006/relationships/slideLayout" Target="../slideLayouts/slideLayout635.xml"/><Relationship Id="rId2" Type="http://schemas.openxmlformats.org/officeDocument/2006/relationships/slideLayout" Target="../slideLayouts/slideLayout630.xml"/><Relationship Id="rId16" Type="http://schemas.openxmlformats.org/officeDocument/2006/relationships/slideLayout" Target="../slideLayouts/slideLayout644.xml"/><Relationship Id="rId29" Type="http://schemas.openxmlformats.org/officeDocument/2006/relationships/slideLayout" Target="../slideLayouts/slideLayout657.xml"/><Relationship Id="rId1" Type="http://schemas.openxmlformats.org/officeDocument/2006/relationships/slideLayout" Target="../slideLayouts/slideLayout629.xml"/><Relationship Id="rId6" Type="http://schemas.openxmlformats.org/officeDocument/2006/relationships/slideLayout" Target="../slideLayouts/slideLayout634.xml"/><Relationship Id="rId11" Type="http://schemas.openxmlformats.org/officeDocument/2006/relationships/slideLayout" Target="../slideLayouts/slideLayout639.xml"/><Relationship Id="rId24" Type="http://schemas.openxmlformats.org/officeDocument/2006/relationships/slideLayout" Target="../slideLayouts/slideLayout652.xml"/><Relationship Id="rId32" Type="http://schemas.openxmlformats.org/officeDocument/2006/relationships/slideLayout" Target="../slideLayouts/slideLayout660.xml"/><Relationship Id="rId37" Type="http://schemas.openxmlformats.org/officeDocument/2006/relationships/slideLayout" Target="../slideLayouts/slideLayout665.xml"/><Relationship Id="rId40" Type="http://schemas.openxmlformats.org/officeDocument/2006/relationships/slideLayout" Target="../slideLayouts/slideLayout668.xml"/><Relationship Id="rId45" Type="http://schemas.openxmlformats.org/officeDocument/2006/relationships/slideLayout" Target="../slideLayouts/slideLayout673.xml"/><Relationship Id="rId5" Type="http://schemas.openxmlformats.org/officeDocument/2006/relationships/slideLayout" Target="../slideLayouts/slideLayout633.xml"/><Relationship Id="rId15" Type="http://schemas.openxmlformats.org/officeDocument/2006/relationships/slideLayout" Target="../slideLayouts/slideLayout643.xml"/><Relationship Id="rId23" Type="http://schemas.openxmlformats.org/officeDocument/2006/relationships/slideLayout" Target="../slideLayouts/slideLayout651.xml"/><Relationship Id="rId28" Type="http://schemas.openxmlformats.org/officeDocument/2006/relationships/slideLayout" Target="../slideLayouts/slideLayout656.xml"/><Relationship Id="rId36" Type="http://schemas.openxmlformats.org/officeDocument/2006/relationships/slideLayout" Target="../slideLayouts/slideLayout664.xml"/><Relationship Id="rId10" Type="http://schemas.openxmlformats.org/officeDocument/2006/relationships/slideLayout" Target="../slideLayouts/slideLayout638.xml"/><Relationship Id="rId19" Type="http://schemas.openxmlformats.org/officeDocument/2006/relationships/slideLayout" Target="../slideLayouts/slideLayout647.xml"/><Relationship Id="rId31" Type="http://schemas.openxmlformats.org/officeDocument/2006/relationships/slideLayout" Target="../slideLayouts/slideLayout659.xml"/><Relationship Id="rId44" Type="http://schemas.openxmlformats.org/officeDocument/2006/relationships/slideLayout" Target="../slideLayouts/slideLayout672.xml"/><Relationship Id="rId4" Type="http://schemas.openxmlformats.org/officeDocument/2006/relationships/slideLayout" Target="../slideLayouts/slideLayout632.xml"/><Relationship Id="rId9" Type="http://schemas.openxmlformats.org/officeDocument/2006/relationships/slideLayout" Target="../slideLayouts/slideLayout637.xml"/><Relationship Id="rId14" Type="http://schemas.openxmlformats.org/officeDocument/2006/relationships/slideLayout" Target="../slideLayouts/slideLayout642.xml"/><Relationship Id="rId22" Type="http://schemas.openxmlformats.org/officeDocument/2006/relationships/slideLayout" Target="../slideLayouts/slideLayout650.xml"/><Relationship Id="rId27" Type="http://schemas.openxmlformats.org/officeDocument/2006/relationships/slideLayout" Target="../slideLayouts/slideLayout655.xml"/><Relationship Id="rId30" Type="http://schemas.openxmlformats.org/officeDocument/2006/relationships/slideLayout" Target="../slideLayouts/slideLayout658.xml"/><Relationship Id="rId35" Type="http://schemas.openxmlformats.org/officeDocument/2006/relationships/slideLayout" Target="../slideLayouts/slideLayout663.xml"/><Relationship Id="rId43" Type="http://schemas.openxmlformats.org/officeDocument/2006/relationships/slideLayout" Target="../slideLayouts/slideLayout671.xml"/><Relationship Id="rId8" Type="http://schemas.openxmlformats.org/officeDocument/2006/relationships/slideLayout" Target="../slideLayouts/slideLayout636.xml"/><Relationship Id="rId3" Type="http://schemas.openxmlformats.org/officeDocument/2006/relationships/slideLayout" Target="../slideLayouts/slideLayout631.xml"/><Relationship Id="rId12" Type="http://schemas.openxmlformats.org/officeDocument/2006/relationships/slideLayout" Target="../slideLayouts/slideLayout640.xml"/><Relationship Id="rId17" Type="http://schemas.openxmlformats.org/officeDocument/2006/relationships/slideLayout" Target="../slideLayouts/slideLayout645.xml"/><Relationship Id="rId25" Type="http://schemas.openxmlformats.org/officeDocument/2006/relationships/slideLayout" Target="../slideLayouts/slideLayout653.xml"/><Relationship Id="rId33" Type="http://schemas.openxmlformats.org/officeDocument/2006/relationships/slideLayout" Target="../slideLayouts/slideLayout661.xml"/><Relationship Id="rId38" Type="http://schemas.openxmlformats.org/officeDocument/2006/relationships/slideLayout" Target="../slideLayouts/slideLayout666.xml"/><Relationship Id="rId46" Type="http://schemas.openxmlformats.org/officeDocument/2006/relationships/theme" Target="../theme/theme19.xml"/><Relationship Id="rId20" Type="http://schemas.openxmlformats.org/officeDocument/2006/relationships/slideLayout" Target="../slideLayouts/slideLayout648.xml"/><Relationship Id="rId41" Type="http://schemas.openxmlformats.org/officeDocument/2006/relationships/slideLayout" Target="../slideLayouts/slideLayout6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image" Target="../media/image3.wmf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_rels/slideMaster2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6.xml"/><Relationship Id="rId18" Type="http://schemas.openxmlformats.org/officeDocument/2006/relationships/slideLayout" Target="../slideLayouts/slideLayout691.xml"/><Relationship Id="rId26" Type="http://schemas.openxmlformats.org/officeDocument/2006/relationships/slideLayout" Target="../slideLayouts/slideLayout699.xml"/><Relationship Id="rId39" Type="http://schemas.openxmlformats.org/officeDocument/2006/relationships/slideLayout" Target="../slideLayouts/slideLayout712.xml"/><Relationship Id="rId21" Type="http://schemas.openxmlformats.org/officeDocument/2006/relationships/slideLayout" Target="../slideLayouts/slideLayout694.xml"/><Relationship Id="rId34" Type="http://schemas.openxmlformats.org/officeDocument/2006/relationships/slideLayout" Target="../slideLayouts/slideLayout707.xml"/><Relationship Id="rId42" Type="http://schemas.openxmlformats.org/officeDocument/2006/relationships/image" Target="../media/image1.wmf"/><Relationship Id="rId7" Type="http://schemas.openxmlformats.org/officeDocument/2006/relationships/slideLayout" Target="../slideLayouts/slideLayout680.xml"/><Relationship Id="rId2" Type="http://schemas.openxmlformats.org/officeDocument/2006/relationships/slideLayout" Target="../slideLayouts/slideLayout675.xml"/><Relationship Id="rId16" Type="http://schemas.openxmlformats.org/officeDocument/2006/relationships/slideLayout" Target="../slideLayouts/slideLayout689.xml"/><Relationship Id="rId20" Type="http://schemas.openxmlformats.org/officeDocument/2006/relationships/slideLayout" Target="../slideLayouts/slideLayout693.xml"/><Relationship Id="rId29" Type="http://schemas.openxmlformats.org/officeDocument/2006/relationships/slideLayout" Target="../slideLayouts/slideLayout702.xml"/><Relationship Id="rId41" Type="http://schemas.openxmlformats.org/officeDocument/2006/relationships/theme" Target="../theme/theme20.xml"/><Relationship Id="rId1" Type="http://schemas.openxmlformats.org/officeDocument/2006/relationships/slideLayout" Target="../slideLayouts/slideLayout674.xml"/><Relationship Id="rId6" Type="http://schemas.openxmlformats.org/officeDocument/2006/relationships/slideLayout" Target="../slideLayouts/slideLayout679.xml"/><Relationship Id="rId11" Type="http://schemas.openxmlformats.org/officeDocument/2006/relationships/slideLayout" Target="../slideLayouts/slideLayout684.xml"/><Relationship Id="rId24" Type="http://schemas.openxmlformats.org/officeDocument/2006/relationships/slideLayout" Target="../slideLayouts/slideLayout697.xml"/><Relationship Id="rId32" Type="http://schemas.openxmlformats.org/officeDocument/2006/relationships/slideLayout" Target="../slideLayouts/slideLayout705.xml"/><Relationship Id="rId37" Type="http://schemas.openxmlformats.org/officeDocument/2006/relationships/slideLayout" Target="../slideLayouts/slideLayout710.xml"/><Relationship Id="rId40" Type="http://schemas.openxmlformats.org/officeDocument/2006/relationships/slideLayout" Target="../slideLayouts/slideLayout713.xml"/><Relationship Id="rId5" Type="http://schemas.openxmlformats.org/officeDocument/2006/relationships/slideLayout" Target="../slideLayouts/slideLayout678.xml"/><Relationship Id="rId15" Type="http://schemas.openxmlformats.org/officeDocument/2006/relationships/slideLayout" Target="../slideLayouts/slideLayout688.xml"/><Relationship Id="rId23" Type="http://schemas.openxmlformats.org/officeDocument/2006/relationships/slideLayout" Target="../slideLayouts/slideLayout696.xml"/><Relationship Id="rId28" Type="http://schemas.openxmlformats.org/officeDocument/2006/relationships/slideLayout" Target="../slideLayouts/slideLayout701.xml"/><Relationship Id="rId36" Type="http://schemas.openxmlformats.org/officeDocument/2006/relationships/slideLayout" Target="../slideLayouts/slideLayout709.xml"/><Relationship Id="rId10" Type="http://schemas.openxmlformats.org/officeDocument/2006/relationships/slideLayout" Target="../slideLayouts/slideLayout683.xml"/><Relationship Id="rId19" Type="http://schemas.openxmlformats.org/officeDocument/2006/relationships/slideLayout" Target="../slideLayouts/slideLayout692.xml"/><Relationship Id="rId31" Type="http://schemas.openxmlformats.org/officeDocument/2006/relationships/slideLayout" Target="../slideLayouts/slideLayout704.xml"/><Relationship Id="rId4" Type="http://schemas.openxmlformats.org/officeDocument/2006/relationships/slideLayout" Target="../slideLayouts/slideLayout677.xml"/><Relationship Id="rId9" Type="http://schemas.openxmlformats.org/officeDocument/2006/relationships/slideLayout" Target="../slideLayouts/slideLayout682.xml"/><Relationship Id="rId14" Type="http://schemas.openxmlformats.org/officeDocument/2006/relationships/slideLayout" Target="../slideLayouts/slideLayout687.xml"/><Relationship Id="rId22" Type="http://schemas.openxmlformats.org/officeDocument/2006/relationships/slideLayout" Target="../slideLayouts/slideLayout695.xml"/><Relationship Id="rId27" Type="http://schemas.openxmlformats.org/officeDocument/2006/relationships/slideLayout" Target="../slideLayouts/slideLayout700.xml"/><Relationship Id="rId30" Type="http://schemas.openxmlformats.org/officeDocument/2006/relationships/slideLayout" Target="../slideLayouts/slideLayout703.xml"/><Relationship Id="rId35" Type="http://schemas.openxmlformats.org/officeDocument/2006/relationships/slideLayout" Target="../slideLayouts/slideLayout708.xml"/><Relationship Id="rId8" Type="http://schemas.openxmlformats.org/officeDocument/2006/relationships/slideLayout" Target="../slideLayouts/slideLayout681.xml"/><Relationship Id="rId3" Type="http://schemas.openxmlformats.org/officeDocument/2006/relationships/slideLayout" Target="../slideLayouts/slideLayout676.xml"/><Relationship Id="rId12" Type="http://schemas.openxmlformats.org/officeDocument/2006/relationships/slideLayout" Target="../slideLayouts/slideLayout685.xml"/><Relationship Id="rId17" Type="http://schemas.openxmlformats.org/officeDocument/2006/relationships/slideLayout" Target="../slideLayouts/slideLayout690.xml"/><Relationship Id="rId25" Type="http://schemas.openxmlformats.org/officeDocument/2006/relationships/slideLayout" Target="../slideLayouts/slideLayout698.xml"/><Relationship Id="rId33" Type="http://schemas.openxmlformats.org/officeDocument/2006/relationships/slideLayout" Target="../slideLayouts/slideLayout706.xml"/><Relationship Id="rId38" Type="http://schemas.openxmlformats.org/officeDocument/2006/relationships/slideLayout" Target="../slideLayouts/slideLayout71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1.xml"/><Relationship Id="rId13" Type="http://schemas.openxmlformats.org/officeDocument/2006/relationships/slideLayout" Target="../slideLayouts/slideLayout726.xml"/><Relationship Id="rId18" Type="http://schemas.openxmlformats.org/officeDocument/2006/relationships/slideLayout" Target="../slideLayouts/slideLayout731.xml"/><Relationship Id="rId26" Type="http://schemas.openxmlformats.org/officeDocument/2006/relationships/theme" Target="../theme/theme21.xml"/><Relationship Id="rId3" Type="http://schemas.openxmlformats.org/officeDocument/2006/relationships/slideLayout" Target="../slideLayouts/slideLayout716.xml"/><Relationship Id="rId21" Type="http://schemas.openxmlformats.org/officeDocument/2006/relationships/slideLayout" Target="../slideLayouts/slideLayout734.xml"/><Relationship Id="rId7" Type="http://schemas.openxmlformats.org/officeDocument/2006/relationships/slideLayout" Target="../slideLayouts/slideLayout720.xml"/><Relationship Id="rId12" Type="http://schemas.openxmlformats.org/officeDocument/2006/relationships/slideLayout" Target="../slideLayouts/slideLayout725.xml"/><Relationship Id="rId17" Type="http://schemas.openxmlformats.org/officeDocument/2006/relationships/slideLayout" Target="../slideLayouts/slideLayout730.xml"/><Relationship Id="rId25" Type="http://schemas.openxmlformats.org/officeDocument/2006/relationships/slideLayout" Target="../slideLayouts/slideLayout738.xml"/><Relationship Id="rId2" Type="http://schemas.openxmlformats.org/officeDocument/2006/relationships/slideLayout" Target="../slideLayouts/slideLayout715.xml"/><Relationship Id="rId16" Type="http://schemas.openxmlformats.org/officeDocument/2006/relationships/slideLayout" Target="../slideLayouts/slideLayout729.xml"/><Relationship Id="rId20" Type="http://schemas.openxmlformats.org/officeDocument/2006/relationships/slideLayout" Target="../slideLayouts/slideLayout733.xml"/><Relationship Id="rId1" Type="http://schemas.openxmlformats.org/officeDocument/2006/relationships/slideLayout" Target="../slideLayouts/slideLayout714.xml"/><Relationship Id="rId6" Type="http://schemas.openxmlformats.org/officeDocument/2006/relationships/slideLayout" Target="../slideLayouts/slideLayout719.xml"/><Relationship Id="rId11" Type="http://schemas.openxmlformats.org/officeDocument/2006/relationships/slideLayout" Target="../slideLayouts/slideLayout724.xml"/><Relationship Id="rId24" Type="http://schemas.openxmlformats.org/officeDocument/2006/relationships/slideLayout" Target="../slideLayouts/slideLayout737.xml"/><Relationship Id="rId5" Type="http://schemas.openxmlformats.org/officeDocument/2006/relationships/slideLayout" Target="../slideLayouts/slideLayout718.xml"/><Relationship Id="rId15" Type="http://schemas.openxmlformats.org/officeDocument/2006/relationships/slideLayout" Target="../slideLayouts/slideLayout728.xml"/><Relationship Id="rId23" Type="http://schemas.openxmlformats.org/officeDocument/2006/relationships/slideLayout" Target="../slideLayouts/slideLayout736.xml"/><Relationship Id="rId10" Type="http://schemas.openxmlformats.org/officeDocument/2006/relationships/slideLayout" Target="../slideLayouts/slideLayout723.xml"/><Relationship Id="rId19" Type="http://schemas.openxmlformats.org/officeDocument/2006/relationships/slideLayout" Target="../slideLayouts/slideLayout732.xml"/><Relationship Id="rId4" Type="http://schemas.openxmlformats.org/officeDocument/2006/relationships/slideLayout" Target="../slideLayouts/slideLayout717.xml"/><Relationship Id="rId9" Type="http://schemas.openxmlformats.org/officeDocument/2006/relationships/slideLayout" Target="../slideLayouts/slideLayout722.xml"/><Relationship Id="rId14" Type="http://schemas.openxmlformats.org/officeDocument/2006/relationships/slideLayout" Target="../slideLayouts/slideLayout727.xml"/><Relationship Id="rId22" Type="http://schemas.openxmlformats.org/officeDocument/2006/relationships/slideLayout" Target="../slideLayouts/slideLayout735.xml"/><Relationship Id="rId27" Type="http://schemas.openxmlformats.org/officeDocument/2006/relationships/image" Target="../media/image1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image" Target="../media/image4.wmf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image" Target="../media/image5.wmf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33.xml"/><Relationship Id="rId34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slideLayout" Target="../slideLayouts/slideLayout137.xml"/><Relationship Id="rId33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29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slideLayout" Target="../slideLayouts/slideLayout136.xml"/><Relationship Id="rId32" Type="http://schemas.openxmlformats.org/officeDocument/2006/relationships/slideLayout" Target="../slideLayouts/slideLayout144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35.xml"/><Relationship Id="rId28" Type="http://schemas.openxmlformats.org/officeDocument/2006/relationships/slideLayout" Target="../slideLayouts/slideLayout140.xml"/><Relationship Id="rId36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31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slideLayout" Target="../slideLayouts/slideLayout139.xml"/><Relationship Id="rId30" Type="http://schemas.openxmlformats.org/officeDocument/2006/relationships/slideLayout" Target="../slideLayouts/slideLayout142.xml"/><Relationship Id="rId35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1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1.xml"/><Relationship Id="rId18" Type="http://schemas.openxmlformats.org/officeDocument/2006/relationships/slideLayout" Target="../slideLayouts/slideLayout186.xml"/><Relationship Id="rId26" Type="http://schemas.openxmlformats.org/officeDocument/2006/relationships/slideLayout" Target="../slideLayouts/slideLayout194.xml"/><Relationship Id="rId39" Type="http://schemas.openxmlformats.org/officeDocument/2006/relationships/slideLayout" Target="../slideLayouts/slideLayout207.xml"/><Relationship Id="rId21" Type="http://schemas.openxmlformats.org/officeDocument/2006/relationships/slideLayout" Target="../slideLayouts/slideLayout189.xml"/><Relationship Id="rId34" Type="http://schemas.openxmlformats.org/officeDocument/2006/relationships/slideLayout" Target="../slideLayouts/slideLayout202.xml"/><Relationship Id="rId42" Type="http://schemas.openxmlformats.org/officeDocument/2006/relationships/slideLayout" Target="../slideLayouts/slideLayout210.xml"/><Relationship Id="rId47" Type="http://schemas.openxmlformats.org/officeDocument/2006/relationships/slideLayout" Target="../slideLayouts/slideLayout215.xml"/><Relationship Id="rId50" Type="http://schemas.openxmlformats.org/officeDocument/2006/relationships/slideLayout" Target="../slideLayouts/slideLayout218.xml"/><Relationship Id="rId55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84.xml"/><Relationship Id="rId29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179.xml"/><Relationship Id="rId24" Type="http://schemas.openxmlformats.org/officeDocument/2006/relationships/slideLayout" Target="../slideLayouts/slideLayout192.xml"/><Relationship Id="rId32" Type="http://schemas.openxmlformats.org/officeDocument/2006/relationships/slideLayout" Target="../slideLayouts/slideLayout200.xml"/><Relationship Id="rId37" Type="http://schemas.openxmlformats.org/officeDocument/2006/relationships/slideLayout" Target="../slideLayouts/slideLayout205.xml"/><Relationship Id="rId40" Type="http://schemas.openxmlformats.org/officeDocument/2006/relationships/slideLayout" Target="../slideLayouts/slideLayout208.xml"/><Relationship Id="rId45" Type="http://schemas.openxmlformats.org/officeDocument/2006/relationships/slideLayout" Target="../slideLayouts/slideLayout213.xml"/><Relationship Id="rId53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Relationship Id="rId22" Type="http://schemas.openxmlformats.org/officeDocument/2006/relationships/slideLayout" Target="../slideLayouts/slideLayout190.xml"/><Relationship Id="rId27" Type="http://schemas.openxmlformats.org/officeDocument/2006/relationships/slideLayout" Target="../slideLayouts/slideLayout195.xml"/><Relationship Id="rId30" Type="http://schemas.openxmlformats.org/officeDocument/2006/relationships/slideLayout" Target="../slideLayouts/slideLayout198.xml"/><Relationship Id="rId35" Type="http://schemas.openxmlformats.org/officeDocument/2006/relationships/slideLayout" Target="../slideLayouts/slideLayout203.xml"/><Relationship Id="rId43" Type="http://schemas.openxmlformats.org/officeDocument/2006/relationships/slideLayout" Target="../slideLayouts/slideLayout211.xml"/><Relationship Id="rId48" Type="http://schemas.openxmlformats.org/officeDocument/2006/relationships/slideLayout" Target="../slideLayouts/slideLayout216.xml"/><Relationship Id="rId56" Type="http://schemas.openxmlformats.org/officeDocument/2006/relationships/slideLayout" Target="../slideLayouts/slideLayout224.xml"/><Relationship Id="rId8" Type="http://schemas.openxmlformats.org/officeDocument/2006/relationships/slideLayout" Target="../slideLayouts/slideLayout176.xml"/><Relationship Id="rId51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80.xml"/><Relationship Id="rId17" Type="http://schemas.openxmlformats.org/officeDocument/2006/relationships/slideLayout" Target="../slideLayouts/slideLayout185.xml"/><Relationship Id="rId25" Type="http://schemas.openxmlformats.org/officeDocument/2006/relationships/slideLayout" Target="../slideLayouts/slideLayout193.xml"/><Relationship Id="rId33" Type="http://schemas.openxmlformats.org/officeDocument/2006/relationships/slideLayout" Target="../slideLayouts/slideLayout201.xml"/><Relationship Id="rId38" Type="http://schemas.openxmlformats.org/officeDocument/2006/relationships/slideLayout" Target="../slideLayouts/slideLayout206.xml"/><Relationship Id="rId46" Type="http://schemas.openxmlformats.org/officeDocument/2006/relationships/slideLayout" Target="../slideLayouts/slideLayout214.xml"/><Relationship Id="rId20" Type="http://schemas.openxmlformats.org/officeDocument/2006/relationships/slideLayout" Target="../slideLayouts/slideLayout188.xml"/><Relationship Id="rId41" Type="http://schemas.openxmlformats.org/officeDocument/2006/relationships/slideLayout" Target="../slideLayouts/slideLayout209.xml"/><Relationship Id="rId54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83.xml"/><Relationship Id="rId23" Type="http://schemas.openxmlformats.org/officeDocument/2006/relationships/slideLayout" Target="../slideLayouts/slideLayout191.xml"/><Relationship Id="rId28" Type="http://schemas.openxmlformats.org/officeDocument/2006/relationships/slideLayout" Target="../slideLayouts/slideLayout196.xml"/><Relationship Id="rId36" Type="http://schemas.openxmlformats.org/officeDocument/2006/relationships/slideLayout" Target="../slideLayouts/slideLayout204.xml"/><Relationship Id="rId49" Type="http://schemas.openxmlformats.org/officeDocument/2006/relationships/slideLayout" Target="../slideLayouts/slideLayout217.xml"/><Relationship Id="rId57" Type="http://schemas.openxmlformats.org/officeDocument/2006/relationships/theme" Target="../theme/theme7.xml"/><Relationship Id="rId10" Type="http://schemas.openxmlformats.org/officeDocument/2006/relationships/slideLayout" Target="../slideLayouts/slideLayout178.xml"/><Relationship Id="rId31" Type="http://schemas.openxmlformats.org/officeDocument/2006/relationships/slideLayout" Target="../slideLayouts/slideLayout199.xml"/><Relationship Id="rId44" Type="http://schemas.openxmlformats.org/officeDocument/2006/relationships/slideLayout" Target="../slideLayouts/slideLayout212.xml"/><Relationship Id="rId52" Type="http://schemas.openxmlformats.org/officeDocument/2006/relationships/slideLayout" Target="../slideLayouts/slideLayout22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7.xml"/><Relationship Id="rId18" Type="http://schemas.openxmlformats.org/officeDocument/2006/relationships/slideLayout" Target="../slideLayouts/slideLayout242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227.xml"/><Relationship Id="rId21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17" Type="http://schemas.openxmlformats.org/officeDocument/2006/relationships/slideLayout" Target="../slideLayouts/slideLayout241.xml"/><Relationship Id="rId25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26.xml"/><Relationship Id="rId16" Type="http://schemas.openxmlformats.org/officeDocument/2006/relationships/slideLayout" Target="../slideLayouts/slideLayout240.xml"/><Relationship Id="rId20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24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29.xml"/><Relationship Id="rId15" Type="http://schemas.openxmlformats.org/officeDocument/2006/relationships/slideLayout" Target="../slideLayouts/slideLayout239.xml"/><Relationship Id="rId23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34.xml"/><Relationship Id="rId19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slideLayout" Target="../slideLayouts/slideLayout238.xml"/><Relationship Id="rId22" Type="http://schemas.openxmlformats.org/officeDocument/2006/relationships/slideLayout" Target="../slideLayouts/slideLayout246.xml"/><Relationship Id="rId27" Type="http://schemas.openxmlformats.org/officeDocument/2006/relationships/image" Target="../media/image3.wmf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2.xml"/><Relationship Id="rId18" Type="http://schemas.openxmlformats.org/officeDocument/2006/relationships/slideLayout" Target="../slideLayouts/slideLayout267.xml"/><Relationship Id="rId26" Type="http://schemas.openxmlformats.org/officeDocument/2006/relationships/slideLayout" Target="../slideLayouts/slideLayout275.xml"/><Relationship Id="rId39" Type="http://schemas.openxmlformats.org/officeDocument/2006/relationships/slideLayout" Target="../slideLayouts/slideLayout288.xml"/><Relationship Id="rId21" Type="http://schemas.openxmlformats.org/officeDocument/2006/relationships/slideLayout" Target="../slideLayouts/slideLayout270.xml"/><Relationship Id="rId34" Type="http://schemas.openxmlformats.org/officeDocument/2006/relationships/slideLayout" Target="../slideLayouts/slideLayout283.xml"/><Relationship Id="rId42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51.xml"/><Relationship Id="rId16" Type="http://schemas.openxmlformats.org/officeDocument/2006/relationships/slideLayout" Target="../slideLayouts/slideLayout265.xml"/><Relationship Id="rId29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24" Type="http://schemas.openxmlformats.org/officeDocument/2006/relationships/slideLayout" Target="../slideLayouts/slideLayout273.xml"/><Relationship Id="rId32" Type="http://schemas.openxmlformats.org/officeDocument/2006/relationships/slideLayout" Target="../slideLayouts/slideLayout281.xml"/><Relationship Id="rId37" Type="http://schemas.openxmlformats.org/officeDocument/2006/relationships/slideLayout" Target="../slideLayouts/slideLayout286.xml"/><Relationship Id="rId40" Type="http://schemas.openxmlformats.org/officeDocument/2006/relationships/slideLayout" Target="../slideLayouts/slideLayout289.xml"/><Relationship Id="rId45" Type="http://schemas.openxmlformats.org/officeDocument/2006/relationships/theme" Target="../theme/theme9.xml"/><Relationship Id="rId5" Type="http://schemas.openxmlformats.org/officeDocument/2006/relationships/slideLayout" Target="../slideLayouts/slideLayout254.xml"/><Relationship Id="rId15" Type="http://schemas.openxmlformats.org/officeDocument/2006/relationships/slideLayout" Target="../slideLayouts/slideLayout264.xml"/><Relationship Id="rId23" Type="http://schemas.openxmlformats.org/officeDocument/2006/relationships/slideLayout" Target="../slideLayouts/slideLayout272.xml"/><Relationship Id="rId28" Type="http://schemas.openxmlformats.org/officeDocument/2006/relationships/slideLayout" Target="../slideLayouts/slideLayout277.xml"/><Relationship Id="rId36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59.xml"/><Relationship Id="rId19" Type="http://schemas.openxmlformats.org/officeDocument/2006/relationships/slideLayout" Target="../slideLayouts/slideLayout268.xml"/><Relationship Id="rId31" Type="http://schemas.openxmlformats.org/officeDocument/2006/relationships/slideLayout" Target="../slideLayouts/slideLayout280.xml"/><Relationship Id="rId44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slideLayout" Target="../slideLayouts/slideLayout263.xml"/><Relationship Id="rId22" Type="http://schemas.openxmlformats.org/officeDocument/2006/relationships/slideLayout" Target="../slideLayouts/slideLayout271.xml"/><Relationship Id="rId27" Type="http://schemas.openxmlformats.org/officeDocument/2006/relationships/slideLayout" Target="../slideLayouts/slideLayout276.xml"/><Relationship Id="rId30" Type="http://schemas.openxmlformats.org/officeDocument/2006/relationships/slideLayout" Target="../slideLayouts/slideLayout279.xml"/><Relationship Id="rId35" Type="http://schemas.openxmlformats.org/officeDocument/2006/relationships/slideLayout" Target="../slideLayouts/slideLayout284.xml"/><Relationship Id="rId43" Type="http://schemas.openxmlformats.org/officeDocument/2006/relationships/slideLayout" Target="../slideLayouts/slideLayout292.xml"/><Relationship Id="rId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61.xml"/><Relationship Id="rId17" Type="http://schemas.openxmlformats.org/officeDocument/2006/relationships/slideLayout" Target="../slideLayouts/slideLayout266.xml"/><Relationship Id="rId25" Type="http://schemas.openxmlformats.org/officeDocument/2006/relationships/slideLayout" Target="../slideLayouts/slideLayout274.xml"/><Relationship Id="rId33" Type="http://schemas.openxmlformats.org/officeDocument/2006/relationships/slideLayout" Target="../slideLayouts/slideLayout282.xml"/><Relationship Id="rId38" Type="http://schemas.openxmlformats.org/officeDocument/2006/relationships/slideLayout" Target="../slideLayouts/slideLayout287.xml"/><Relationship Id="rId20" Type="http://schemas.openxmlformats.org/officeDocument/2006/relationships/slideLayout" Target="../slideLayouts/slideLayout269.xml"/><Relationship Id="rId41" Type="http://schemas.openxmlformats.org/officeDocument/2006/relationships/slideLayout" Target="../slideLayouts/slideLayout2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/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9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000000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849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0" r:id="rId1"/>
    <p:sldLayoutId id="2147483682" r:id="rId2"/>
    <p:sldLayoutId id="2147485630" r:id="rId3"/>
    <p:sldLayoutId id="2147485628" r:id="rId4"/>
    <p:sldLayoutId id="2147484038" r:id="rId5"/>
    <p:sldLayoutId id="2147483761" r:id="rId6"/>
    <p:sldLayoutId id="2147485634" r:id="rId7"/>
    <p:sldLayoutId id="2147485635" r:id="rId8"/>
    <p:sldLayoutId id="2147485633" r:id="rId9"/>
    <p:sldLayoutId id="2147485611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5612" r:id="rId16"/>
    <p:sldLayoutId id="2147485615" r:id="rId17"/>
    <p:sldLayoutId id="2147485623" r:id="rId18"/>
    <p:sldLayoutId id="2147485637" r:id="rId19"/>
    <p:sldLayoutId id="2147485639" r:id="rId20"/>
    <p:sldLayoutId id="2147485638" r:id="rId21"/>
    <p:sldLayoutId id="2147485636" r:id="rId22"/>
    <p:sldLayoutId id="2147483727" r:id="rId23"/>
    <p:sldLayoutId id="2147483728" r:id="rId24"/>
    <p:sldLayoutId id="2147483750" r:id="rId25"/>
    <p:sldLayoutId id="2147485613" r:id="rId26"/>
    <p:sldLayoutId id="2147483762" r:id="rId27"/>
    <p:sldLayoutId id="2147485614" r:id="rId28"/>
    <p:sldLayoutId id="2147483671" r:id="rId29"/>
    <p:sldLayoutId id="2147483729" r:id="rId30"/>
    <p:sldLayoutId id="2147483672" r:id="rId31"/>
    <p:sldLayoutId id="2147483730" r:id="rId32"/>
    <p:sldLayoutId id="2147483673" r:id="rId33"/>
    <p:sldLayoutId id="2147483731" r:id="rId34"/>
    <p:sldLayoutId id="2147483674" r:id="rId35"/>
    <p:sldLayoutId id="2147483732" r:id="rId36"/>
    <p:sldLayoutId id="2147483675" r:id="rId37"/>
    <p:sldLayoutId id="2147483733" r:id="rId38"/>
    <p:sldLayoutId id="2147483759" r:id="rId39"/>
    <p:sldLayoutId id="2147483760" r:id="rId40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3075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73824039-B462-4448-8783-7493C069A19A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63E2C867-BB6C-449B-BA5D-FCF4F8FD2C6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3079" name="Ryhmä 6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308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308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308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9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46" r:id="rId1"/>
    <p:sldLayoutId id="2147485678" r:id="rId2"/>
    <p:sldLayoutId id="2147485679" r:id="rId3"/>
    <p:sldLayoutId id="2147485680" r:id="rId4"/>
    <p:sldLayoutId id="2147485681" r:id="rId5"/>
    <p:sldLayoutId id="2147485682" r:id="rId6"/>
    <p:sldLayoutId id="2147485683" r:id="rId7"/>
    <p:sldLayoutId id="2147485684" r:id="rId8"/>
    <p:sldLayoutId id="2147485647" r:id="rId9"/>
    <p:sldLayoutId id="2147485685" r:id="rId10"/>
    <p:sldLayoutId id="2147483860" r:id="rId11"/>
    <p:sldLayoutId id="2147485122" r:id="rId12"/>
    <p:sldLayoutId id="2147485123" r:id="rId13"/>
    <p:sldLayoutId id="2147485124" r:id="rId14"/>
    <p:sldLayoutId id="2147485648" r:id="rId15"/>
    <p:sldLayoutId id="2147485649" r:id="rId16"/>
    <p:sldLayoutId id="2147485650" r:id="rId17"/>
    <p:sldLayoutId id="2147485651" r:id="rId18"/>
    <p:sldLayoutId id="2147485652" r:id="rId19"/>
    <p:sldLayoutId id="2147485653" r:id="rId20"/>
    <p:sldLayoutId id="2147485654" r:id="rId21"/>
    <p:sldLayoutId id="2147485125" r:id="rId22"/>
    <p:sldLayoutId id="2147485126" r:id="rId23"/>
    <p:sldLayoutId id="2147485127" r:id="rId24"/>
    <p:sldLayoutId id="2147485655" r:id="rId25"/>
    <p:sldLayoutId id="2147485656" r:id="rId26"/>
    <p:sldLayoutId id="2147483867" r:id="rId27"/>
    <p:sldLayoutId id="2147483868" r:id="rId28"/>
    <p:sldLayoutId id="2147485116" r:id="rId29"/>
    <p:sldLayoutId id="2147485117" r:id="rId30"/>
    <p:sldLayoutId id="2147485118" r:id="rId31"/>
    <p:sldLayoutId id="2147485119" r:id="rId32"/>
    <p:sldLayoutId id="2147485120" r:id="rId33"/>
    <p:sldLayoutId id="2147485121" r:id="rId34"/>
    <p:sldLayoutId id="2147483875" r:id="rId35"/>
    <p:sldLayoutId id="2147485592" r:id="rId36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5C6B2-A3AD-479E-9F5C-3D181DC73FD1}" type="datetime1">
              <a:rPr lang="fi-FI" smtClean="0"/>
              <a:t>15.11.2023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0" r:id="rId1"/>
    <p:sldLayoutId id="2147485081" r:id="rId2"/>
    <p:sldLayoutId id="2147485082" r:id="rId3"/>
    <p:sldLayoutId id="2147485083" r:id="rId4"/>
    <p:sldLayoutId id="2147485084" r:id="rId5"/>
    <p:sldLayoutId id="2147485085" r:id="rId6"/>
    <p:sldLayoutId id="2147485086" r:id="rId7"/>
    <p:sldLayoutId id="2147485087" r:id="rId8"/>
    <p:sldLayoutId id="2147485088" r:id="rId9"/>
    <p:sldLayoutId id="2147485089" r:id="rId10"/>
    <p:sldLayoutId id="2147485090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61E0872D-12A6-7040-A038-B8D87DF52E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BBFFD67E-9F7E-1645-9915-D9CD973426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7745B7-B4A6-6849-9E8C-FB4742404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99D890-D74C-7A42-AC89-A56B859B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3E8190-4DB8-7446-B96F-2AEF9BE4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D91CE02-FF25-A547-85B7-B39A78830B2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1031" name="Ryhmä 6">
            <a:extLst>
              <a:ext uri="{FF2B5EF4-FFF2-40B4-BE49-F238E27FC236}">
                <a16:creationId xmlns:a16="http://schemas.microsoft.com/office/drawing/2014/main" id="{6C5D4F43-7B4B-6248-BB03-2E1E3C84735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1032" name="Freeform 5">
              <a:extLst>
                <a:ext uri="{FF2B5EF4-FFF2-40B4-BE49-F238E27FC236}">
                  <a16:creationId xmlns:a16="http://schemas.microsoft.com/office/drawing/2014/main" id="{3DE23506-FB8F-434B-9268-C75B6DB48CF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3" name="Freeform 6">
              <a:extLst>
                <a:ext uri="{FF2B5EF4-FFF2-40B4-BE49-F238E27FC236}">
                  <a16:creationId xmlns:a16="http://schemas.microsoft.com/office/drawing/2014/main" id="{E98052C0-6041-C945-B639-7987A4C02A0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2" name="Rectangle 7">
              <a:extLst>
                <a:ext uri="{FF2B5EF4-FFF2-40B4-BE49-F238E27FC236}">
                  <a16:creationId xmlns:a16="http://schemas.microsoft.com/office/drawing/2014/main" id="{D0EE43C6-B8DF-D747-976D-5D9A6E00132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035" name="Freeform 8">
              <a:extLst>
                <a:ext uri="{FF2B5EF4-FFF2-40B4-BE49-F238E27FC236}">
                  <a16:creationId xmlns:a16="http://schemas.microsoft.com/office/drawing/2014/main" id="{7B837FD0-25EF-BC42-AB63-416055C4FBB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6" name="Freeform 9">
              <a:extLst>
                <a:ext uri="{FF2B5EF4-FFF2-40B4-BE49-F238E27FC236}">
                  <a16:creationId xmlns:a16="http://schemas.microsoft.com/office/drawing/2014/main" id="{29D85B1A-88B0-9941-BC59-0811839441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7" name="Freeform 10">
              <a:extLst>
                <a:ext uri="{FF2B5EF4-FFF2-40B4-BE49-F238E27FC236}">
                  <a16:creationId xmlns:a16="http://schemas.microsoft.com/office/drawing/2014/main" id="{FC690A2C-1F06-F34B-9100-8B270D8DD12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6" name="Rectangle 11">
              <a:extLst>
                <a:ext uri="{FF2B5EF4-FFF2-40B4-BE49-F238E27FC236}">
                  <a16:creationId xmlns:a16="http://schemas.microsoft.com/office/drawing/2014/main" id="{13B81E49-BBC7-E348-9335-62CC2A83958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039" name="Freeform 12">
              <a:extLst>
                <a:ext uri="{FF2B5EF4-FFF2-40B4-BE49-F238E27FC236}">
                  <a16:creationId xmlns:a16="http://schemas.microsoft.com/office/drawing/2014/main" id="{8016351B-D023-8942-9F39-B3AC080C073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0" name="Freeform 13">
              <a:extLst>
                <a:ext uri="{FF2B5EF4-FFF2-40B4-BE49-F238E27FC236}">
                  <a16:creationId xmlns:a16="http://schemas.microsoft.com/office/drawing/2014/main" id="{A8358059-CC88-3547-941C-CAE9D0B41AF3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1" name="Freeform 14">
              <a:extLst>
                <a:ext uri="{FF2B5EF4-FFF2-40B4-BE49-F238E27FC236}">
                  <a16:creationId xmlns:a16="http://schemas.microsoft.com/office/drawing/2014/main" id="{CD73257E-431A-8B49-AD7B-EF5B089E4DC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2" name="Freeform 15">
              <a:extLst>
                <a:ext uri="{FF2B5EF4-FFF2-40B4-BE49-F238E27FC236}">
                  <a16:creationId xmlns:a16="http://schemas.microsoft.com/office/drawing/2014/main" id="{06CA2676-A2CB-2948-B97B-CB45510F7D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6166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5579" r:id="rId15"/>
    <p:sldLayoutId id="2147483944" r:id="rId16"/>
    <p:sldLayoutId id="2147483945" r:id="rId17"/>
    <p:sldLayoutId id="2147483946" r:id="rId18"/>
    <p:sldLayoutId id="2147483947" r:id="rId19"/>
    <p:sldLayoutId id="2147483948" r:id="rId20"/>
    <p:sldLayoutId id="2147483949" r:id="rId21"/>
    <p:sldLayoutId id="2147483950" r:id="rId22"/>
    <p:sldLayoutId id="2147483951" r:id="rId23"/>
    <p:sldLayoutId id="2147483952" r:id="rId24"/>
    <p:sldLayoutId id="2147483953" r:id="rId25"/>
    <p:sldLayoutId id="2147483954" r:id="rId26"/>
    <p:sldLayoutId id="2147483955" r:id="rId27"/>
    <p:sldLayoutId id="2147485591" r:id="rId28"/>
    <p:sldLayoutId id="2147483956" r:id="rId29"/>
    <p:sldLayoutId id="2147483957" r:id="rId30"/>
    <p:sldLayoutId id="2147485128" r:id="rId31"/>
    <p:sldLayoutId id="2147485129" r:id="rId32"/>
    <p:sldLayoutId id="2147485130" r:id="rId33"/>
    <p:sldLayoutId id="2147485131" r:id="rId34"/>
    <p:sldLayoutId id="2147485132" r:id="rId35"/>
    <p:sldLayoutId id="2147485133" r:id="rId36"/>
    <p:sldLayoutId id="2147485134" r:id="rId37"/>
    <p:sldLayoutId id="2147485135" r:id="rId38"/>
    <p:sldLayoutId id="2147485136" r:id="rId39"/>
    <p:sldLayoutId id="2147485137" r:id="rId40"/>
    <p:sldLayoutId id="2147485138" r:id="rId41"/>
    <p:sldLayoutId id="2147485139" r:id="rId42"/>
    <p:sldLayoutId id="2147485140" r:id="rId43"/>
    <p:sldLayoutId id="2147485141" r:id="rId44"/>
    <p:sldLayoutId id="2147485142" r:id="rId45"/>
    <p:sldLayoutId id="2147485143" r:id="rId46"/>
    <p:sldLayoutId id="2147485144" r:id="rId47"/>
    <p:sldLayoutId id="2147485145" r:id="rId48"/>
    <p:sldLayoutId id="2147485146" r:id="rId49"/>
    <p:sldLayoutId id="2147485147" r:id="rId50"/>
    <p:sldLayoutId id="2147485148" r:id="rId51"/>
    <p:sldLayoutId id="2147485149" r:id="rId52"/>
    <p:sldLayoutId id="2147485150" r:id="rId53"/>
    <p:sldLayoutId id="2147485151" r:id="rId54"/>
    <p:sldLayoutId id="2147485152" r:id="rId55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3075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DB4C663-B724-43C2-871E-49D25CEF50BF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0BE4F344-4707-4058-8E78-0E26E069C9F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3079" name="Ryhmä 6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308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308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308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9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8" r:id="rId1"/>
    <p:sldLayoutId id="2147485179" r:id="rId2"/>
    <p:sldLayoutId id="2147485180" r:id="rId3"/>
    <p:sldLayoutId id="2147485181" r:id="rId4"/>
    <p:sldLayoutId id="2147485182" r:id="rId5"/>
    <p:sldLayoutId id="2147485183" r:id="rId6"/>
    <p:sldLayoutId id="2147484664" r:id="rId7"/>
    <p:sldLayoutId id="2147484675" r:id="rId8"/>
    <p:sldLayoutId id="2147484676" r:id="rId9"/>
    <p:sldLayoutId id="2147484665" r:id="rId10"/>
    <p:sldLayoutId id="2147484677" r:id="rId11"/>
    <p:sldLayoutId id="2147485172" r:id="rId12"/>
    <p:sldLayoutId id="2147485173" r:id="rId13"/>
    <p:sldLayoutId id="2147485174" r:id="rId14"/>
    <p:sldLayoutId id="2147484666" r:id="rId15"/>
    <p:sldLayoutId id="2147484667" r:id="rId16"/>
    <p:sldLayoutId id="2147484668" r:id="rId17"/>
    <p:sldLayoutId id="2147484669" r:id="rId18"/>
    <p:sldLayoutId id="2147484670" r:id="rId19"/>
    <p:sldLayoutId id="2147484671" r:id="rId20"/>
    <p:sldLayoutId id="2147484672" r:id="rId21"/>
    <p:sldLayoutId id="2147485175" r:id="rId22"/>
    <p:sldLayoutId id="2147485176" r:id="rId23"/>
    <p:sldLayoutId id="2147485177" r:id="rId24"/>
    <p:sldLayoutId id="2147484673" r:id="rId25"/>
    <p:sldLayoutId id="2147484674" r:id="rId26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61E0872D-12A6-7040-A038-B8D87DF52E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BBFFD67E-9F7E-1645-9915-D9CD973426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7745B7-B4A6-6849-9E8C-FB4742404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5FE7CD0-4E4F-4310-B0EA-E04CF7112DB9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99D890-D74C-7A42-AC89-A56B859B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Popan johto 18.5. 2022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3E8190-4DB8-7446-B96F-2AEF9BE4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D91CE02-FF25-A547-85B7-B39A78830B2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1031" name="Ryhmä 6">
            <a:extLst>
              <a:ext uri="{FF2B5EF4-FFF2-40B4-BE49-F238E27FC236}">
                <a16:creationId xmlns:a16="http://schemas.microsoft.com/office/drawing/2014/main" id="{6C5D4F43-7B4B-6248-BB03-2E1E3C84735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1032" name="Freeform 5">
              <a:extLst>
                <a:ext uri="{FF2B5EF4-FFF2-40B4-BE49-F238E27FC236}">
                  <a16:creationId xmlns:a16="http://schemas.microsoft.com/office/drawing/2014/main" id="{3DE23506-FB8F-434B-9268-C75B6DB48CF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3" name="Freeform 6">
              <a:extLst>
                <a:ext uri="{FF2B5EF4-FFF2-40B4-BE49-F238E27FC236}">
                  <a16:creationId xmlns:a16="http://schemas.microsoft.com/office/drawing/2014/main" id="{E98052C0-6041-C945-B639-7987A4C02A0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2" name="Rectangle 7">
              <a:extLst>
                <a:ext uri="{FF2B5EF4-FFF2-40B4-BE49-F238E27FC236}">
                  <a16:creationId xmlns:a16="http://schemas.microsoft.com/office/drawing/2014/main" id="{D0EE43C6-B8DF-D747-976D-5D9A6E00132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035" name="Freeform 8">
              <a:extLst>
                <a:ext uri="{FF2B5EF4-FFF2-40B4-BE49-F238E27FC236}">
                  <a16:creationId xmlns:a16="http://schemas.microsoft.com/office/drawing/2014/main" id="{7B837FD0-25EF-BC42-AB63-416055C4FBB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6" name="Freeform 9">
              <a:extLst>
                <a:ext uri="{FF2B5EF4-FFF2-40B4-BE49-F238E27FC236}">
                  <a16:creationId xmlns:a16="http://schemas.microsoft.com/office/drawing/2014/main" id="{29D85B1A-88B0-9941-BC59-0811839441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7" name="Freeform 10">
              <a:extLst>
                <a:ext uri="{FF2B5EF4-FFF2-40B4-BE49-F238E27FC236}">
                  <a16:creationId xmlns:a16="http://schemas.microsoft.com/office/drawing/2014/main" id="{FC690A2C-1F06-F34B-9100-8B270D8DD12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6" name="Rectangle 11">
              <a:extLst>
                <a:ext uri="{FF2B5EF4-FFF2-40B4-BE49-F238E27FC236}">
                  <a16:creationId xmlns:a16="http://schemas.microsoft.com/office/drawing/2014/main" id="{13B81E49-BBC7-E348-9335-62CC2A83958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039" name="Freeform 12">
              <a:extLst>
                <a:ext uri="{FF2B5EF4-FFF2-40B4-BE49-F238E27FC236}">
                  <a16:creationId xmlns:a16="http://schemas.microsoft.com/office/drawing/2014/main" id="{8016351B-D023-8942-9F39-B3AC080C073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0" name="Freeform 13">
              <a:extLst>
                <a:ext uri="{FF2B5EF4-FFF2-40B4-BE49-F238E27FC236}">
                  <a16:creationId xmlns:a16="http://schemas.microsoft.com/office/drawing/2014/main" id="{A8358059-CC88-3547-941C-CAE9D0B41AF3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1" name="Freeform 14">
              <a:extLst>
                <a:ext uri="{FF2B5EF4-FFF2-40B4-BE49-F238E27FC236}">
                  <a16:creationId xmlns:a16="http://schemas.microsoft.com/office/drawing/2014/main" id="{CD73257E-431A-8B49-AD7B-EF5B089E4DC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2" name="Freeform 15">
              <a:extLst>
                <a:ext uri="{FF2B5EF4-FFF2-40B4-BE49-F238E27FC236}">
                  <a16:creationId xmlns:a16="http://schemas.microsoft.com/office/drawing/2014/main" id="{06CA2676-A2CB-2948-B97B-CB45510F7D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0941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  <p:sldLayoutId id="2147483900" r:id="rId24"/>
    <p:sldLayoutId id="2147483901" r:id="rId25"/>
    <p:sldLayoutId id="2147483902" r:id="rId26"/>
    <p:sldLayoutId id="2147483903" r:id="rId27"/>
    <p:sldLayoutId id="2147483904" r:id="rId28"/>
    <p:sldLayoutId id="2147483905" r:id="rId29"/>
    <p:sldLayoutId id="2147483906" r:id="rId30"/>
    <p:sldLayoutId id="2147483907" r:id="rId31"/>
    <p:sldLayoutId id="2147483908" r:id="rId32"/>
    <p:sldLayoutId id="2147483909" r:id="rId33"/>
    <p:sldLayoutId id="2147483910" r:id="rId34"/>
    <p:sldLayoutId id="2147483911" r:id="rId35"/>
    <p:sldLayoutId id="2147483912" r:id="rId36"/>
    <p:sldLayoutId id="2147483913" r:id="rId37"/>
    <p:sldLayoutId id="2147483914" r:id="rId38"/>
    <p:sldLayoutId id="2147483915" r:id="rId39"/>
    <p:sldLayoutId id="2147483916" r:id="rId40"/>
    <p:sldLayoutId id="2147483917" r:id="rId41"/>
    <p:sldLayoutId id="2147483918" r:id="rId42"/>
    <p:sldLayoutId id="2147483919" r:id="rId43"/>
    <p:sldLayoutId id="2147483920" r:id="rId44"/>
    <p:sldLayoutId id="2147483921" r:id="rId45"/>
    <p:sldLayoutId id="2147483922" r:id="rId46"/>
    <p:sldLayoutId id="2147483923" r:id="rId47"/>
    <p:sldLayoutId id="2147483925" r:id="rId48"/>
    <p:sldLayoutId id="2147483926" r:id="rId49"/>
  </p:sldLayoutIdLst>
  <p:hf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61E0872D-12A6-7040-A038-B8D87DF52E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BBFFD67E-9F7E-1645-9915-D9CD973426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7745B7-B4A6-6849-9E8C-FB4742404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1098AC9-B22E-4C26-81E7-DF34D2B60225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99D890-D74C-7A42-AC89-A56B859B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Marjo Kyllönen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3E8190-4DB8-7446-B96F-2AEF9BE4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D91CE02-FF25-A547-85B7-B39A78830B2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1031" name="Ryhmä 6">
            <a:extLst>
              <a:ext uri="{FF2B5EF4-FFF2-40B4-BE49-F238E27FC236}">
                <a16:creationId xmlns:a16="http://schemas.microsoft.com/office/drawing/2014/main" id="{6C5D4F43-7B4B-6248-BB03-2E1E3C84735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1032" name="Freeform 5">
              <a:extLst>
                <a:ext uri="{FF2B5EF4-FFF2-40B4-BE49-F238E27FC236}">
                  <a16:creationId xmlns:a16="http://schemas.microsoft.com/office/drawing/2014/main" id="{3DE23506-FB8F-434B-9268-C75B6DB48CF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3" name="Freeform 6">
              <a:extLst>
                <a:ext uri="{FF2B5EF4-FFF2-40B4-BE49-F238E27FC236}">
                  <a16:creationId xmlns:a16="http://schemas.microsoft.com/office/drawing/2014/main" id="{E98052C0-6041-C945-B639-7987A4C02A0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2" name="Rectangle 7">
              <a:extLst>
                <a:ext uri="{FF2B5EF4-FFF2-40B4-BE49-F238E27FC236}">
                  <a16:creationId xmlns:a16="http://schemas.microsoft.com/office/drawing/2014/main" id="{D0EE43C6-B8DF-D747-976D-5D9A6E00132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035" name="Freeform 8">
              <a:extLst>
                <a:ext uri="{FF2B5EF4-FFF2-40B4-BE49-F238E27FC236}">
                  <a16:creationId xmlns:a16="http://schemas.microsoft.com/office/drawing/2014/main" id="{7B837FD0-25EF-BC42-AB63-416055C4FBB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6" name="Freeform 9">
              <a:extLst>
                <a:ext uri="{FF2B5EF4-FFF2-40B4-BE49-F238E27FC236}">
                  <a16:creationId xmlns:a16="http://schemas.microsoft.com/office/drawing/2014/main" id="{29D85B1A-88B0-9941-BC59-0811839441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7" name="Freeform 10">
              <a:extLst>
                <a:ext uri="{FF2B5EF4-FFF2-40B4-BE49-F238E27FC236}">
                  <a16:creationId xmlns:a16="http://schemas.microsoft.com/office/drawing/2014/main" id="{FC690A2C-1F06-F34B-9100-8B270D8DD12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6" name="Rectangle 11">
              <a:extLst>
                <a:ext uri="{FF2B5EF4-FFF2-40B4-BE49-F238E27FC236}">
                  <a16:creationId xmlns:a16="http://schemas.microsoft.com/office/drawing/2014/main" id="{13B81E49-BBC7-E348-9335-62CC2A83958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039" name="Freeform 12">
              <a:extLst>
                <a:ext uri="{FF2B5EF4-FFF2-40B4-BE49-F238E27FC236}">
                  <a16:creationId xmlns:a16="http://schemas.microsoft.com/office/drawing/2014/main" id="{8016351B-D023-8942-9F39-B3AC080C073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0" name="Freeform 13">
              <a:extLst>
                <a:ext uri="{FF2B5EF4-FFF2-40B4-BE49-F238E27FC236}">
                  <a16:creationId xmlns:a16="http://schemas.microsoft.com/office/drawing/2014/main" id="{A8358059-CC88-3547-941C-CAE9D0B41AF3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1" name="Freeform 14">
              <a:extLst>
                <a:ext uri="{FF2B5EF4-FFF2-40B4-BE49-F238E27FC236}">
                  <a16:creationId xmlns:a16="http://schemas.microsoft.com/office/drawing/2014/main" id="{CD73257E-431A-8B49-AD7B-EF5B089E4DC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2" name="Freeform 15">
              <a:extLst>
                <a:ext uri="{FF2B5EF4-FFF2-40B4-BE49-F238E27FC236}">
                  <a16:creationId xmlns:a16="http://schemas.microsoft.com/office/drawing/2014/main" id="{06CA2676-A2CB-2948-B97B-CB45510F7D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5009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53" r:id="rId1"/>
    <p:sldLayoutId id="2147485754" r:id="rId2"/>
    <p:sldLayoutId id="2147485755" r:id="rId3"/>
    <p:sldLayoutId id="2147485756" r:id="rId4"/>
    <p:sldLayoutId id="2147485757" r:id="rId5"/>
    <p:sldLayoutId id="2147485758" r:id="rId6"/>
    <p:sldLayoutId id="2147485759" r:id="rId7"/>
    <p:sldLayoutId id="2147485760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  <p:sldLayoutId id="2147483840" r:id="rId26"/>
    <p:sldLayoutId id="2147483841" r:id="rId27"/>
    <p:sldLayoutId id="2147483842" r:id="rId28"/>
    <p:sldLayoutId id="2147483843" r:id="rId29"/>
    <p:sldLayoutId id="2147483844" r:id="rId30"/>
    <p:sldLayoutId id="2147483845" r:id="rId31"/>
    <p:sldLayoutId id="2147483846" r:id="rId32"/>
    <p:sldLayoutId id="2147483847" r:id="rId33"/>
    <p:sldLayoutId id="2147483848" r:id="rId34"/>
    <p:sldLayoutId id="2147483849" r:id="rId35"/>
    <p:sldLayoutId id="2147483850" r:id="rId36"/>
    <p:sldLayoutId id="2147483851" r:id="rId37"/>
    <p:sldLayoutId id="2147483852" r:id="rId38"/>
    <p:sldLayoutId id="2147483853" r:id="rId39"/>
    <p:sldLayoutId id="2147483854" r:id="rId40"/>
    <p:sldLayoutId id="2147483855" r:id="rId41"/>
    <p:sldLayoutId id="2147483856" r:id="rId42"/>
    <p:sldLayoutId id="2147483857" r:id="rId43"/>
    <p:sldLayoutId id="2147483858" r:id="rId44"/>
    <p:sldLayoutId id="2147483859" r:id="rId45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/>
          <p:cNvPicPr>
            <a:picLocks noChangeAspect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9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000000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103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  <p:sldLayoutId id="2147483794" r:id="rId31"/>
    <p:sldLayoutId id="2147483795" r:id="rId32"/>
    <p:sldLayoutId id="2147483796" r:id="rId33"/>
    <p:sldLayoutId id="2147483797" r:id="rId34"/>
    <p:sldLayoutId id="2147483798" r:id="rId35"/>
    <p:sldLayoutId id="2147485737" r:id="rId36"/>
    <p:sldLayoutId id="2147485738" r:id="rId37"/>
    <p:sldLayoutId id="2147485739" r:id="rId38"/>
    <p:sldLayoutId id="2147485740" r:id="rId39"/>
    <p:sldLayoutId id="2147485741" r:id="rId40"/>
    <p:sldLayoutId id="2147485742" r:id="rId41"/>
    <p:sldLayoutId id="2147485743" r:id="rId42"/>
    <p:sldLayoutId id="2147485744" r:id="rId43"/>
    <p:sldLayoutId id="2147485745" r:id="rId44"/>
    <p:sldLayoutId id="2147485746" r:id="rId45"/>
    <p:sldLayoutId id="2147485747" r:id="rId46"/>
    <p:sldLayoutId id="2147485748" r:id="rId47"/>
    <p:sldLayoutId id="2147485749" r:id="rId48"/>
    <p:sldLayoutId id="2147485750" r:id="rId49"/>
    <p:sldLayoutId id="2147485751" r:id="rId5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tsikon paikkamerkki 1">
            <a:extLst>
              <a:ext uri="{FF2B5EF4-FFF2-40B4-BE49-F238E27FC236}">
                <a16:creationId xmlns:a16="http://schemas.microsoft.com/office/drawing/2014/main" id="{CB55AD00-F920-9A42-A432-27BBBC27C5B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37891" name="Tekstin paikkamerkki 2">
            <a:extLst>
              <a:ext uri="{FF2B5EF4-FFF2-40B4-BE49-F238E27FC236}">
                <a16:creationId xmlns:a16="http://schemas.microsoft.com/office/drawing/2014/main" id="{3A0C726E-DF05-1546-AE24-EA95362AED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32B202B-0A1E-F041-868D-33F82A6AA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BF"/>
                </a:solidFill>
                <a:latin typeface="+mn-lt"/>
              </a:defRPr>
            </a:lvl1pPr>
          </a:lstStyle>
          <a:p>
            <a:pPr>
              <a:defRPr/>
            </a:pPr>
            <a:fld id="{01FD74E7-6E10-4FA9-BB04-1C9654E9318A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3B35A6-87D3-6945-8C3A-9C211A42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B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B28DA7C-22B4-064A-8BD5-E1BA5D338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>
                <a:solidFill>
                  <a:srgbClr val="0000BF"/>
                </a:solidFill>
                <a:latin typeface="+mn-lt"/>
              </a:defRPr>
            </a:lvl1pPr>
          </a:lstStyle>
          <a:p>
            <a:pPr>
              <a:defRPr/>
            </a:pPr>
            <a:fld id="{F2A5173E-91C7-FB4D-832B-6BBF1349DAB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09EC5B30-E04D-3044-9B3A-8A2068E5BD6D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0000BF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CFB322F7-D3FB-5D47-B06E-8326F138DEC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DA56769-26B8-BE4E-A6CB-50B3CCB225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A5369189-B5BC-5D4F-BB36-C21091B41E9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902FAE0E-9D1F-D74A-BB61-2B65F131A8D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7B4C94F-EFC5-B94B-942B-40531479FC70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4A24ED2-7579-A24B-AD86-510B2BEBA15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A5BBE234-ABBC-D144-8A65-C39805EC6E0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6366BD95-9111-9F42-9809-AC071C6AE02C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C3835F49-777E-7F43-8969-0FEE753B222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6C0792FA-34DB-4A43-ABB8-555AA864A1D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EB425957-3DC7-EF40-98BD-B82B2751BF7C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829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rgbClr val="0000BF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9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000000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896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06" r:id="rId1"/>
    <p:sldLayoutId id="2147485507" r:id="rId2"/>
    <p:sldLayoutId id="2147485508" r:id="rId3"/>
    <p:sldLayoutId id="2147485509" r:id="rId4"/>
    <p:sldLayoutId id="2147485510" r:id="rId5"/>
    <p:sldLayoutId id="2147485511" r:id="rId6"/>
    <p:sldLayoutId id="2147485512" r:id="rId7"/>
    <p:sldLayoutId id="2147485513" r:id="rId8"/>
    <p:sldLayoutId id="2147485514" r:id="rId9"/>
    <p:sldLayoutId id="2147485515" r:id="rId10"/>
    <p:sldLayoutId id="2147485516" r:id="rId11"/>
    <p:sldLayoutId id="2147485517" r:id="rId12"/>
    <p:sldLayoutId id="2147485518" r:id="rId13"/>
    <p:sldLayoutId id="2147485519" r:id="rId14"/>
    <p:sldLayoutId id="2147485520" r:id="rId15"/>
    <p:sldLayoutId id="2147485521" r:id="rId16"/>
    <p:sldLayoutId id="2147485522" r:id="rId17"/>
    <p:sldLayoutId id="2147485523" r:id="rId18"/>
    <p:sldLayoutId id="2147485524" r:id="rId19"/>
    <p:sldLayoutId id="2147485525" r:id="rId20"/>
    <p:sldLayoutId id="2147485526" r:id="rId21"/>
    <p:sldLayoutId id="2147485527" r:id="rId22"/>
    <p:sldLayoutId id="2147485528" r:id="rId23"/>
    <p:sldLayoutId id="2147485529" r:id="rId24"/>
    <p:sldLayoutId id="2147485571" r:id="rId25"/>
    <p:sldLayoutId id="2147485572" r:id="rId26"/>
    <p:sldLayoutId id="2147485573" r:id="rId27"/>
    <p:sldLayoutId id="2147485574" r:id="rId28"/>
    <p:sldLayoutId id="2147485575" r:id="rId29"/>
    <p:sldLayoutId id="2147485576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  <p:sldLayoutId id="2147483714" r:id="rId38"/>
    <p:sldLayoutId id="2147483715" r:id="rId39"/>
    <p:sldLayoutId id="2147483716" r:id="rId4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61E0872D-12A6-7040-A038-B8D87DF52E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BBFFD67E-9F7E-1645-9915-D9CD973426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7745B7-B4A6-6849-9E8C-FB4742404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F7AF037B-43F2-460F-A1D1-CD2718BB2EB8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99D890-D74C-7A42-AC89-A56B859B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3E8190-4DB8-7446-B96F-2AEF9BE4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D91CE02-FF25-A547-85B7-B39A78830B2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1031" name="Ryhmä 6">
            <a:extLst>
              <a:ext uri="{FF2B5EF4-FFF2-40B4-BE49-F238E27FC236}">
                <a16:creationId xmlns:a16="http://schemas.microsoft.com/office/drawing/2014/main" id="{6C5D4F43-7B4B-6248-BB03-2E1E3C84735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1032" name="Freeform 5">
              <a:extLst>
                <a:ext uri="{FF2B5EF4-FFF2-40B4-BE49-F238E27FC236}">
                  <a16:creationId xmlns:a16="http://schemas.microsoft.com/office/drawing/2014/main" id="{3DE23506-FB8F-434B-9268-C75B6DB48CF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3" name="Freeform 6">
              <a:extLst>
                <a:ext uri="{FF2B5EF4-FFF2-40B4-BE49-F238E27FC236}">
                  <a16:creationId xmlns:a16="http://schemas.microsoft.com/office/drawing/2014/main" id="{E98052C0-6041-C945-B639-7987A4C02A0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2" name="Rectangle 7">
              <a:extLst>
                <a:ext uri="{FF2B5EF4-FFF2-40B4-BE49-F238E27FC236}">
                  <a16:creationId xmlns:a16="http://schemas.microsoft.com/office/drawing/2014/main" id="{D0EE43C6-B8DF-D747-976D-5D9A6E00132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035" name="Freeform 8">
              <a:extLst>
                <a:ext uri="{FF2B5EF4-FFF2-40B4-BE49-F238E27FC236}">
                  <a16:creationId xmlns:a16="http://schemas.microsoft.com/office/drawing/2014/main" id="{7B837FD0-25EF-BC42-AB63-416055C4FBB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6" name="Freeform 9">
              <a:extLst>
                <a:ext uri="{FF2B5EF4-FFF2-40B4-BE49-F238E27FC236}">
                  <a16:creationId xmlns:a16="http://schemas.microsoft.com/office/drawing/2014/main" id="{29D85B1A-88B0-9941-BC59-0811839441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7" name="Freeform 10">
              <a:extLst>
                <a:ext uri="{FF2B5EF4-FFF2-40B4-BE49-F238E27FC236}">
                  <a16:creationId xmlns:a16="http://schemas.microsoft.com/office/drawing/2014/main" id="{FC690A2C-1F06-F34B-9100-8B270D8DD12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6" name="Rectangle 11">
              <a:extLst>
                <a:ext uri="{FF2B5EF4-FFF2-40B4-BE49-F238E27FC236}">
                  <a16:creationId xmlns:a16="http://schemas.microsoft.com/office/drawing/2014/main" id="{13B81E49-BBC7-E348-9335-62CC2A83958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039" name="Freeform 12">
              <a:extLst>
                <a:ext uri="{FF2B5EF4-FFF2-40B4-BE49-F238E27FC236}">
                  <a16:creationId xmlns:a16="http://schemas.microsoft.com/office/drawing/2014/main" id="{8016351B-D023-8942-9F39-B3AC080C073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0" name="Freeform 13">
              <a:extLst>
                <a:ext uri="{FF2B5EF4-FFF2-40B4-BE49-F238E27FC236}">
                  <a16:creationId xmlns:a16="http://schemas.microsoft.com/office/drawing/2014/main" id="{A8358059-CC88-3547-941C-CAE9D0B41AF3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1" name="Freeform 14">
              <a:extLst>
                <a:ext uri="{FF2B5EF4-FFF2-40B4-BE49-F238E27FC236}">
                  <a16:creationId xmlns:a16="http://schemas.microsoft.com/office/drawing/2014/main" id="{CD73257E-431A-8B49-AD7B-EF5B089E4DC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2" name="Freeform 15">
              <a:extLst>
                <a:ext uri="{FF2B5EF4-FFF2-40B4-BE49-F238E27FC236}">
                  <a16:creationId xmlns:a16="http://schemas.microsoft.com/office/drawing/2014/main" id="{06CA2676-A2CB-2948-B97B-CB45510F7D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20797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  <p:sldLayoutId id="2147484167" r:id="rId15"/>
    <p:sldLayoutId id="2147484168" r:id="rId16"/>
    <p:sldLayoutId id="2147484169" r:id="rId17"/>
    <p:sldLayoutId id="2147484170" r:id="rId18"/>
    <p:sldLayoutId id="2147484171" r:id="rId19"/>
    <p:sldLayoutId id="2147484172" r:id="rId20"/>
    <p:sldLayoutId id="2147484173" r:id="rId21"/>
    <p:sldLayoutId id="2147484174" r:id="rId22"/>
    <p:sldLayoutId id="2147484175" r:id="rId23"/>
    <p:sldLayoutId id="2147484176" r:id="rId24"/>
    <p:sldLayoutId id="2147484177" r:id="rId25"/>
    <p:sldLayoutId id="2147484178" r:id="rId26"/>
    <p:sldLayoutId id="2147484179" r:id="rId27"/>
    <p:sldLayoutId id="2147484180" r:id="rId28"/>
    <p:sldLayoutId id="2147484181" r:id="rId29"/>
    <p:sldLayoutId id="2147484182" r:id="rId30"/>
    <p:sldLayoutId id="2147484183" r:id="rId31"/>
    <p:sldLayoutId id="2147484184" r:id="rId32"/>
    <p:sldLayoutId id="2147484185" r:id="rId33"/>
    <p:sldLayoutId id="2147484186" r:id="rId34"/>
    <p:sldLayoutId id="2147484187" r:id="rId35"/>
    <p:sldLayoutId id="2147484188" r:id="rId36"/>
    <p:sldLayoutId id="2147484189" r:id="rId37"/>
    <p:sldLayoutId id="2147484190" r:id="rId38"/>
    <p:sldLayoutId id="2147484191" r:id="rId39"/>
    <p:sldLayoutId id="2147484192" r:id="rId40"/>
    <p:sldLayoutId id="2147484193" r:id="rId41"/>
    <p:sldLayoutId id="2147484194" r:id="rId42"/>
    <p:sldLayoutId id="2147484195" r:id="rId43"/>
    <p:sldLayoutId id="2147484196" r:id="rId44"/>
    <p:sldLayoutId id="2147484197" r:id="rId45"/>
  </p:sldLayoutIdLst>
  <p:hf sldNum="0"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0000B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0000B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0000B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9" name="Kuva 18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3" y="6134100"/>
            <a:ext cx="1058330" cy="5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5627" r:id="rId2"/>
    <p:sldLayoutId id="2147483666" r:id="rId3"/>
    <p:sldLayoutId id="2147483756" r:id="rId4"/>
    <p:sldLayoutId id="2147483667" r:id="rId5"/>
    <p:sldLayoutId id="2147483668" r:id="rId6"/>
    <p:sldLayoutId id="2147485624" r:id="rId7"/>
    <p:sldLayoutId id="2147485686" r:id="rId8"/>
    <p:sldLayoutId id="2147485687" r:id="rId9"/>
    <p:sldLayoutId id="2147485688" r:id="rId10"/>
    <p:sldLayoutId id="2147485689" r:id="rId11"/>
    <p:sldLayoutId id="2147485690" r:id="rId12"/>
    <p:sldLayoutId id="2147483669" r:id="rId13"/>
    <p:sldLayoutId id="2147483670" r:id="rId14"/>
    <p:sldLayoutId id="2147483676" r:id="rId15"/>
    <p:sldLayoutId id="2147483734" r:id="rId16"/>
    <p:sldLayoutId id="2147483677" r:id="rId17"/>
    <p:sldLayoutId id="2147483735" r:id="rId18"/>
    <p:sldLayoutId id="2147483678" r:id="rId19"/>
    <p:sldLayoutId id="2147483736" r:id="rId20"/>
    <p:sldLayoutId id="2147483679" r:id="rId21"/>
    <p:sldLayoutId id="2147483737" r:id="rId22"/>
    <p:sldLayoutId id="2147483680" r:id="rId23"/>
    <p:sldLayoutId id="2147483738" r:id="rId2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0000BF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9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000000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607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3" r:id="rId1"/>
    <p:sldLayoutId id="2147485774" r:id="rId2"/>
    <p:sldLayoutId id="2147485775" r:id="rId3"/>
    <p:sldLayoutId id="2147485776" r:id="rId4"/>
    <p:sldLayoutId id="2147485777" r:id="rId5"/>
    <p:sldLayoutId id="2147485778" r:id="rId6"/>
    <p:sldLayoutId id="2147485779" r:id="rId7"/>
    <p:sldLayoutId id="2147485780" r:id="rId8"/>
    <p:sldLayoutId id="2147485781" r:id="rId9"/>
    <p:sldLayoutId id="2147485782" r:id="rId10"/>
    <p:sldLayoutId id="2147485783" r:id="rId11"/>
    <p:sldLayoutId id="2147485784" r:id="rId12"/>
    <p:sldLayoutId id="2147485785" r:id="rId13"/>
    <p:sldLayoutId id="2147485786" r:id="rId14"/>
    <p:sldLayoutId id="2147485787" r:id="rId15"/>
    <p:sldLayoutId id="2147485788" r:id="rId16"/>
    <p:sldLayoutId id="2147485789" r:id="rId17"/>
    <p:sldLayoutId id="2147485790" r:id="rId18"/>
    <p:sldLayoutId id="2147485791" r:id="rId19"/>
    <p:sldLayoutId id="2147485792" r:id="rId20"/>
    <p:sldLayoutId id="2147485793" r:id="rId21"/>
    <p:sldLayoutId id="2147485794" r:id="rId22"/>
    <p:sldLayoutId id="2147485795" r:id="rId23"/>
    <p:sldLayoutId id="2147485796" r:id="rId24"/>
    <p:sldLayoutId id="2147485797" r:id="rId25"/>
    <p:sldLayoutId id="2147485798" r:id="rId26"/>
    <p:sldLayoutId id="2147485799" r:id="rId27"/>
    <p:sldLayoutId id="2147485800" r:id="rId28"/>
    <p:sldLayoutId id="2147485801" r:id="rId29"/>
    <p:sldLayoutId id="2147485802" r:id="rId30"/>
    <p:sldLayoutId id="2147485803" r:id="rId31"/>
    <p:sldLayoutId id="2147485804" r:id="rId32"/>
    <p:sldLayoutId id="2147485805" r:id="rId33"/>
    <p:sldLayoutId id="2147485806" r:id="rId34"/>
    <p:sldLayoutId id="2147485807" r:id="rId35"/>
    <p:sldLayoutId id="2147485808" r:id="rId36"/>
    <p:sldLayoutId id="2147485809" r:id="rId37"/>
    <p:sldLayoutId id="2147485810" r:id="rId38"/>
    <p:sldLayoutId id="2147485811" r:id="rId39"/>
    <p:sldLayoutId id="2147485812" r:id="rId4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9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000000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274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14" r:id="rId1"/>
    <p:sldLayoutId id="2147485815" r:id="rId2"/>
    <p:sldLayoutId id="2147485816" r:id="rId3"/>
    <p:sldLayoutId id="2147485817" r:id="rId4"/>
    <p:sldLayoutId id="2147485818" r:id="rId5"/>
    <p:sldLayoutId id="2147485819" r:id="rId6"/>
    <p:sldLayoutId id="2147485820" r:id="rId7"/>
    <p:sldLayoutId id="2147485821" r:id="rId8"/>
    <p:sldLayoutId id="2147485822" r:id="rId9"/>
    <p:sldLayoutId id="2147485823" r:id="rId10"/>
    <p:sldLayoutId id="2147485824" r:id="rId11"/>
    <p:sldLayoutId id="2147485825" r:id="rId12"/>
    <p:sldLayoutId id="2147485826" r:id="rId13"/>
    <p:sldLayoutId id="2147485827" r:id="rId14"/>
    <p:sldLayoutId id="2147485828" r:id="rId15"/>
    <p:sldLayoutId id="2147485829" r:id="rId16"/>
    <p:sldLayoutId id="2147485830" r:id="rId17"/>
    <p:sldLayoutId id="2147485831" r:id="rId18"/>
    <p:sldLayoutId id="2147485832" r:id="rId19"/>
    <p:sldLayoutId id="2147485833" r:id="rId20"/>
    <p:sldLayoutId id="2147485834" r:id="rId21"/>
    <p:sldLayoutId id="2147485835" r:id="rId22"/>
    <p:sldLayoutId id="2147485836" r:id="rId23"/>
    <p:sldLayoutId id="2147485837" r:id="rId24"/>
    <p:sldLayoutId id="214748583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FD4F00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FD4F00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FD4F00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9" name="Kuva 18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3" y="6134100"/>
            <a:ext cx="1058330" cy="5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1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5631" r:id="rId2"/>
    <p:sldLayoutId id="2147483699" r:id="rId3"/>
    <p:sldLayoutId id="2147483757" r:id="rId4"/>
    <p:sldLayoutId id="2147483700" r:id="rId5"/>
    <p:sldLayoutId id="2147483701" r:id="rId6"/>
    <p:sldLayoutId id="2147485625" r:id="rId7"/>
    <p:sldLayoutId id="2147485691" r:id="rId8"/>
    <p:sldLayoutId id="2147485692" r:id="rId9"/>
    <p:sldLayoutId id="2147485693" r:id="rId10"/>
    <p:sldLayoutId id="2147485694" r:id="rId11"/>
    <p:sldLayoutId id="2147485695" r:id="rId12"/>
    <p:sldLayoutId id="2147485616" r:id="rId13"/>
    <p:sldLayoutId id="2147485617" r:id="rId14"/>
    <p:sldLayoutId id="2147485618" r:id="rId15"/>
    <p:sldLayoutId id="2147483739" r:id="rId16"/>
    <p:sldLayoutId id="2147485619" r:id="rId17"/>
    <p:sldLayoutId id="2147483740" r:id="rId18"/>
    <p:sldLayoutId id="2147485620" r:id="rId19"/>
    <p:sldLayoutId id="2147483741" r:id="rId20"/>
    <p:sldLayoutId id="2147485621" r:id="rId21"/>
    <p:sldLayoutId id="2147483742" r:id="rId22"/>
    <p:sldLayoutId id="2147485622" r:id="rId23"/>
    <p:sldLayoutId id="2147483743" r:id="rId2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FD4F00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009246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009246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009246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9" name="Kuva 18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3" y="6134100"/>
            <a:ext cx="1058330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3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5632" r:id="rId2"/>
    <p:sldLayoutId id="2147483686" r:id="rId3"/>
    <p:sldLayoutId id="2147483758" r:id="rId4"/>
    <p:sldLayoutId id="2147483687" r:id="rId5"/>
    <p:sldLayoutId id="2147483688" r:id="rId6"/>
    <p:sldLayoutId id="2147485626" r:id="rId7"/>
    <p:sldLayoutId id="2147485696" r:id="rId8"/>
    <p:sldLayoutId id="2147485697" r:id="rId9"/>
    <p:sldLayoutId id="2147485698" r:id="rId10"/>
    <p:sldLayoutId id="2147485699" r:id="rId11"/>
    <p:sldLayoutId id="2147485700" r:id="rId12"/>
    <p:sldLayoutId id="2147483689" r:id="rId13"/>
    <p:sldLayoutId id="2147483690" r:id="rId14"/>
    <p:sldLayoutId id="2147483691" r:id="rId15"/>
    <p:sldLayoutId id="2147483744" r:id="rId16"/>
    <p:sldLayoutId id="2147483692" r:id="rId17"/>
    <p:sldLayoutId id="2147483745" r:id="rId18"/>
    <p:sldLayoutId id="2147483693" r:id="rId19"/>
    <p:sldLayoutId id="2147483746" r:id="rId20"/>
    <p:sldLayoutId id="2147483694" r:id="rId21"/>
    <p:sldLayoutId id="2147483747" r:id="rId22"/>
    <p:sldLayoutId id="2147483695" r:id="rId23"/>
    <p:sldLayoutId id="2147483748" r:id="rId2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009246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3075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68D40873-5C6E-4564-90F3-B074F005CD48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Kaupunginkanslia/ Vios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F9FECA3-CFF5-441A-9540-6A086086FCE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3079" name="Ryhmä 6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308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i-FI" altLang="fi-FI">
                <a:solidFill>
                  <a:prstClr val="black"/>
                </a:solidFill>
              </a:endParaRPr>
            </a:p>
          </p:txBody>
        </p:sp>
        <p:sp>
          <p:nvSpPr>
            <p:cNvPr id="308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i-FI" altLang="fi-FI">
                <a:solidFill>
                  <a:prstClr val="black"/>
                </a:solidFill>
              </a:endParaRPr>
            </a:p>
          </p:txBody>
        </p:sp>
        <p:sp>
          <p:nvSpPr>
            <p:cNvPr id="308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9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10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02" r:id="rId1"/>
    <p:sldLayoutId id="2147485703" r:id="rId2"/>
    <p:sldLayoutId id="2147485704" r:id="rId3"/>
    <p:sldLayoutId id="2147485705" r:id="rId4"/>
    <p:sldLayoutId id="2147485706" r:id="rId5"/>
    <p:sldLayoutId id="2147485707" r:id="rId6"/>
    <p:sldLayoutId id="2147485708" r:id="rId7"/>
    <p:sldLayoutId id="2147485709" r:id="rId8"/>
    <p:sldLayoutId id="2147485710" r:id="rId9"/>
    <p:sldLayoutId id="2147485711" r:id="rId10"/>
    <p:sldLayoutId id="2147485712" r:id="rId11"/>
    <p:sldLayoutId id="2147485713" r:id="rId12"/>
    <p:sldLayoutId id="2147485714" r:id="rId13"/>
    <p:sldLayoutId id="2147485715" r:id="rId14"/>
    <p:sldLayoutId id="2147485716" r:id="rId15"/>
    <p:sldLayoutId id="2147485717" r:id="rId16"/>
    <p:sldLayoutId id="2147485718" r:id="rId17"/>
    <p:sldLayoutId id="2147485719" r:id="rId18"/>
    <p:sldLayoutId id="2147485720" r:id="rId19"/>
    <p:sldLayoutId id="2147485721" r:id="rId20"/>
    <p:sldLayoutId id="2147485722" r:id="rId21"/>
    <p:sldLayoutId id="2147485723" r:id="rId22"/>
    <p:sldLayoutId id="2147485724" r:id="rId23"/>
    <p:sldLayoutId id="2147485725" r:id="rId24"/>
    <p:sldLayoutId id="2147485726" r:id="rId25"/>
    <p:sldLayoutId id="2147485727" r:id="rId26"/>
    <p:sldLayoutId id="2147485728" r:id="rId27"/>
    <p:sldLayoutId id="2147485729" r:id="rId28"/>
    <p:sldLayoutId id="2147485730" r:id="rId29"/>
    <p:sldLayoutId id="2147485731" r:id="rId30"/>
    <p:sldLayoutId id="2147485732" r:id="rId31"/>
    <p:sldLayoutId id="2147485733" r:id="rId32"/>
    <p:sldLayoutId id="2147485734" r:id="rId33"/>
    <p:sldLayoutId id="2147485735" r:id="rId34"/>
    <p:sldLayoutId id="2147485736" r:id="rId35"/>
    <p:sldLayoutId id="2147485640" r:id="rId36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11235447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11235447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000000"/>
                </a:solidFill>
              </a:defRPr>
            </a:lvl1pPr>
          </a:lstStyle>
          <a:p>
            <a:fld id="{BC75CC2F-A60E-4466-8373-C8882074096D}" type="datetime1">
              <a:rPr lang="fi-FI" smtClean="0"/>
              <a:pPr/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000000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000000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</p:grpSpPr>
        <p:sp>
          <p:nvSpPr>
            <p:cNvPr id="8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08210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2" r:id="rId1"/>
    <p:sldLayoutId id="2147485643" r:id="rId2"/>
    <p:sldLayoutId id="2147485644" r:id="rId3"/>
    <p:sldLayoutId id="2147485645" r:id="rId4"/>
    <p:sldLayoutId id="2147484002" r:id="rId5"/>
    <p:sldLayoutId id="2147484010" r:id="rId6"/>
    <p:sldLayoutId id="2147484016" r:id="rId7"/>
    <p:sldLayoutId id="2147483924" r:id="rId8"/>
    <p:sldLayoutId id="2147484018" r:id="rId9"/>
    <p:sldLayoutId id="2147484019" r:id="rId10"/>
    <p:sldLayoutId id="2147484020" r:id="rId11"/>
    <p:sldLayoutId id="2147484021" r:id="rId12"/>
    <p:sldLayoutId id="2147484022" r:id="rId13"/>
    <p:sldLayoutId id="2147484026" r:id="rId14"/>
    <p:sldLayoutId id="2147484027" r:id="rId15"/>
    <p:sldLayoutId id="2147485657" r:id="rId16"/>
    <p:sldLayoutId id="2147485658" r:id="rId17"/>
    <p:sldLayoutId id="2147485659" r:id="rId18"/>
    <p:sldLayoutId id="2147485660" r:id="rId19"/>
    <p:sldLayoutId id="2147485661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3075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21B3815A-B376-4C20-976A-CC788C852782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CC8933F-2D5B-4E8A-B1D8-F79D0157254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3079" name="Ryhmä 6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308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308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308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9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57116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3" r:id="rId1"/>
    <p:sldLayoutId id="2147485664" r:id="rId2"/>
    <p:sldLayoutId id="2147485665" r:id="rId3"/>
    <p:sldLayoutId id="2147485666" r:id="rId4"/>
    <p:sldLayoutId id="2147485667" r:id="rId5"/>
    <p:sldLayoutId id="2147485668" r:id="rId6"/>
    <p:sldLayoutId id="2147485669" r:id="rId7"/>
    <p:sldLayoutId id="2147485670" r:id="rId8"/>
    <p:sldLayoutId id="2147485671" r:id="rId9"/>
    <p:sldLayoutId id="2147485672" r:id="rId10"/>
    <p:sldLayoutId id="2147485673" r:id="rId11"/>
    <p:sldLayoutId id="2147485674" r:id="rId12"/>
    <p:sldLayoutId id="2147485675" r:id="rId13"/>
    <p:sldLayoutId id="2147485676" r:id="rId14"/>
    <p:sldLayoutId id="2147485677" r:id="rId15"/>
    <p:sldLayoutId id="2147484003" r:id="rId16"/>
    <p:sldLayoutId id="2147484004" r:id="rId17"/>
    <p:sldLayoutId id="2147484005" r:id="rId18"/>
    <p:sldLayoutId id="2147484006" r:id="rId19"/>
    <p:sldLayoutId id="2147484007" r:id="rId20"/>
    <p:sldLayoutId id="2147484008" r:id="rId21"/>
    <p:sldLayoutId id="2147484009" r:id="rId22"/>
    <p:sldLayoutId id="2147484011" r:id="rId23"/>
    <p:sldLayoutId id="2147484012" r:id="rId24"/>
    <p:sldLayoutId id="2147484013" r:id="rId25"/>
    <p:sldLayoutId id="2147484014" r:id="rId26"/>
    <p:sldLayoutId id="2147484015" r:id="rId27"/>
    <p:sldLayoutId id="2147484023" r:id="rId28"/>
    <p:sldLayoutId id="2147484024" r:id="rId29"/>
    <p:sldLayoutId id="2147484025" r:id="rId30"/>
    <p:sldLayoutId id="2147484028" r:id="rId31"/>
    <p:sldLayoutId id="2147484029" r:id="rId32"/>
    <p:sldLayoutId id="2147484030" r:id="rId33"/>
    <p:sldLayoutId id="2147484031" r:id="rId34"/>
    <p:sldLayoutId id="2147484032" r:id="rId35"/>
    <p:sldLayoutId id="2147484033" r:id="rId36"/>
    <p:sldLayoutId id="2147484034" r:id="rId37"/>
    <p:sldLayoutId id="2147484035" r:id="rId38"/>
    <p:sldLayoutId id="2147484036" r:id="rId39"/>
    <p:sldLayoutId id="2147484037" r:id="rId40"/>
    <p:sldLayoutId id="2147485593" r:id="rId41"/>
    <p:sldLayoutId id="2147485594" r:id="rId42"/>
    <p:sldLayoutId id="2147485595" r:id="rId43"/>
    <p:sldLayoutId id="2147485596" r:id="rId44"/>
    <p:sldLayoutId id="2147485597" r:id="rId45"/>
    <p:sldLayoutId id="2147485598" r:id="rId46"/>
    <p:sldLayoutId id="2147485599" r:id="rId47"/>
    <p:sldLayoutId id="2147485600" r:id="rId48"/>
    <p:sldLayoutId id="2147485601" r:id="rId49"/>
    <p:sldLayoutId id="2147485602" r:id="rId50"/>
    <p:sldLayoutId id="2147485603" r:id="rId51"/>
    <p:sldLayoutId id="2147485604" r:id="rId52"/>
    <p:sldLayoutId id="2147485605" r:id="rId53"/>
    <p:sldLayoutId id="2147485606" r:id="rId54"/>
    <p:sldLayoutId id="2147485607" r:id="rId55"/>
    <p:sldLayoutId id="2147485608" r:id="rId56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0000B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0000B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0000B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9" name="Kuva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3" y="6134100"/>
            <a:ext cx="1058330" cy="5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4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5761" r:id="rId5"/>
    <p:sldLayoutId id="2147485762" r:id="rId6"/>
    <p:sldLayoutId id="2147485763" r:id="rId7"/>
    <p:sldLayoutId id="2147485764" r:id="rId8"/>
    <p:sldLayoutId id="2147485765" r:id="rId9"/>
    <p:sldLayoutId id="2147485766" r:id="rId10"/>
    <p:sldLayoutId id="2147485767" r:id="rId11"/>
    <p:sldLayoutId id="2147485768" r:id="rId12"/>
    <p:sldLayoutId id="2147485769" r:id="rId13"/>
    <p:sldLayoutId id="2147485770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4017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0000B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61E0872D-12A6-7040-A038-B8D87DF52E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BBFFD67E-9F7E-1645-9915-D9CD973426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7745B7-B4A6-6849-9E8C-FB4742404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D1F97DA7-3535-7845-B086-4E7F46E60465}" type="datetime1">
              <a:rPr lang="fi-FI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99D890-D74C-7A42-AC89-A56B859B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3E8190-4DB8-7446-B96F-2AEF9BE4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D91CE02-FF25-A547-85B7-B39A78830B2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1031" name="Ryhmä 6">
            <a:extLst>
              <a:ext uri="{FF2B5EF4-FFF2-40B4-BE49-F238E27FC236}">
                <a16:creationId xmlns:a16="http://schemas.microsoft.com/office/drawing/2014/main" id="{6C5D4F43-7B4B-6248-BB03-2E1E3C84735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1032" name="Freeform 5">
              <a:extLst>
                <a:ext uri="{FF2B5EF4-FFF2-40B4-BE49-F238E27FC236}">
                  <a16:creationId xmlns:a16="http://schemas.microsoft.com/office/drawing/2014/main" id="{3DE23506-FB8F-434B-9268-C75B6DB48CF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3" name="Freeform 6">
              <a:extLst>
                <a:ext uri="{FF2B5EF4-FFF2-40B4-BE49-F238E27FC236}">
                  <a16:creationId xmlns:a16="http://schemas.microsoft.com/office/drawing/2014/main" id="{E98052C0-6041-C945-B639-7987A4C02A0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2" name="Rectangle 7">
              <a:extLst>
                <a:ext uri="{FF2B5EF4-FFF2-40B4-BE49-F238E27FC236}">
                  <a16:creationId xmlns:a16="http://schemas.microsoft.com/office/drawing/2014/main" id="{D0EE43C6-B8DF-D747-976D-5D9A6E00132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035" name="Freeform 8">
              <a:extLst>
                <a:ext uri="{FF2B5EF4-FFF2-40B4-BE49-F238E27FC236}">
                  <a16:creationId xmlns:a16="http://schemas.microsoft.com/office/drawing/2014/main" id="{7B837FD0-25EF-BC42-AB63-416055C4FBB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6" name="Freeform 9">
              <a:extLst>
                <a:ext uri="{FF2B5EF4-FFF2-40B4-BE49-F238E27FC236}">
                  <a16:creationId xmlns:a16="http://schemas.microsoft.com/office/drawing/2014/main" id="{29D85B1A-88B0-9941-BC59-0811839441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7" name="Freeform 10">
              <a:extLst>
                <a:ext uri="{FF2B5EF4-FFF2-40B4-BE49-F238E27FC236}">
                  <a16:creationId xmlns:a16="http://schemas.microsoft.com/office/drawing/2014/main" id="{FC690A2C-1F06-F34B-9100-8B270D8DD12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6" name="Rectangle 11">
              <a:extLst>
                <a:ext uri="{FF2B5EF4-FFF2-40B4-BE49-F238E27FC236}">
                  <a16:creationId xmlns:a16="http://schemas.microsoft.com/office/drawing/2014/main" id="{13B81E49-BBC7-E348-9335-62CC2A83958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039" name="Freeform 12">
              <a:extLst>
                <a:ext uri="{FF2B5EF4-FFF2-40B4-BE49-F238E27FC236}">
                  <a16:creationId xmlns:a16="http://schemas.microsoft.com/office/drawing/2014/main" id="{8016351B-D023-8942-9F39-B3AC080C073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0" name="Freeform 13">
              <a:extLst>
                <a:ext uri="{FF2B5EF4-FFF2-40B4-BE49-F238E27FC236}">
                  <a16:creationId xmlns:a16="http://schemas.microsoft.com/office/drawing/2014/main" id="{A8358059-CC88-3547-941C-CAE9D0B41AF3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1" name="Freeform 14">
              <a:extLst>
                <a:ext uri="{FF2B5EF4-FFF2-40B4-BE49-F238E27FC236}">
                  <a16:creationId xmlns:a16="http://schemas.microsoft.com/office/drawing/2014/main" id="{CD73257E-431A-8B49-AD7B-EF5B089E4DC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2" name="Freeform 15">
              <a:extLst>
                <a:ext uri="{FF2B5EF4-FFF2-40B4-BE49-F238E27FC236}">
                  <a16:creationId xmlns:a16="http://schemas.microsoft.com/office/drawing/2014/main" id="{06CA2676-A2CB-2948-B97B-CB45510F7D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6718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2" r:id="rId1"/>
    <p:sldLayoutId id="2147485093" r:id="rId2"/>
    <p:sldLayoutId id="2147485094" r:id="rId3"/>
    <p:sldLayoutId id="2147485095" r:id="rId4"/>
    <p:sldLayoutId id="2147485096" r:id="rId5"/>
    <p:sldLayoutId id="2147485097" r:id="rId6"/>
    <p:sldLayoutId id="2147485098" r:id="rId7"/>
    <p:sldLayoutId id="2147485099" r:id="rId8"/>
    <p:sldLayoutId id="2147485100" r:id="rId9"/>
    <p:sldLayoutId id="2147485101" r:id="rId10"/>
    <p:sldLayoutId id="2147485102" r:id="rId11"/>
    <p:sldLayoutId id="2147485103" r:id="rId12"/>
    <p:sldLayoutId id="2147485104" r:id="rId13"/>
    <p:sldLayoutId id="2147485105" r:id="rId14"/>
    <p:sldLayoutId id="2147485106" r:id="rId15"/>
    <p:sldLayoutId id="2147485107" r:id="rId16"/>
    <p:sldLayoutId id="2147485108" r:id="rId17"/>
    <p:sldLayoutId id="2147485109" r:id="rId18"/>
    <p:sldLayoutId id="2147485110" r:id="rId19"/>
    <p:sldLayoutId id="2147485111" r:id="rId20"/>
    <p:sldLayoutId id="2147485112" r:id="rId21"/>
    <p:sldLayoutId id="2147485113" r:id="rId22"/>
    <p:sldLayoutId id="2147485114" r:id="rId23"/>
    <p:sldLayoutId id="2147485115" r:id="rId24"/>
    <p:sldLayoutId id="2147485153" r:id="rId25"/>
    <p:sldLayoutId id="2147483984" r:id="rId26"/>
    <p:sldLayoutId id="2147485154" r:id="rId27"/>
    <p:sldLayoutId id="2147485155" r:id="rId28"/>
    <p:sldLayoutId id="2147485156" r:id="rId29"/>
    <p:sldLayoutId id="2147485157" r:id="rId30"/>
    <p:sldLayoutId id="2147485158" r:id="rId31"/>
    <p:sldLayoutId id="2147485159" r:id="rId32"/>
    <p:sldLayoutId id="2147485160" r:id="rId33"/>
    <p:sldLayoutId id="2147485161" r:id="rId34"/>
    <p:sldLayoutId id="2147485162" r:id="rId35"/>
    <p:sldLayoutId id="2147485163" r:id="rId36"/>
    <p:sldLayoutId id="2147485164" r:id="rId37"/>
    <p:sldLayoutId id="2147485165" r:id="rId38"/>
    <p:sldLayoutId id="2147485166" r:id="rId39"/>
    <p:sldLayoutId id="2147485167" r:id="rId40"/>
    <p:sldLayoutId id="2147485168" r:id="rId41"/>
    <p:sldLayoutId id="2147485169" r:id="rId42"/>
    <p:sldLayoutId id="2147485170" r:id="rId43"/>
    <p:sldLayoutId id="2147485171" r:id="rId44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8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opehuone.fi/pedagogiikka/teemat/tekoaly-opetuksessa/valikoituja-tekoalypohjaisia-tyokaluja/" TargetMode="External"/><Relationship Id="rId1" Type="http://schemas.openxmlformats.org/officeDocument/2006/relationships/slideLayout" Target="../slideLayouts/slideLayout60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9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6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6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3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7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7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70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7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7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 descr="A silhouette of a person&#10;&#10;Description automatically generated with medium confidence">
            <a:extLst>
              <a:ext uri="{FF2B5EF4-FFF2-40B4-BE49-F238E27FC236}">
                <a16:creationId xmlns:a16="http://schemas.microsoft.com/office/drawing/2014/main" id="{6D1E3C95-CAF3-2943-A70F-3DBC18EC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15758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pic>
        <p:nvPicPr>
          <p:cNvPr id="114692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678995-ED9F-8349-BAF9-53DB32D2F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63" y="5724525"/>
            <a:ext cx="1649412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F6AC1E56-27C2-0346-8187-C0FEADEC5710}"/>
              </a:ext>
            </a:extLst>
          </p:cNvPr>
          <p:cNvSpPr txBox="1">
            <a:spLocks/>
          </p:cNvSpPr>
          <p:nvPr/>
        </p:nvSpPr>
        <p:spPr bwMode="auto">
          <a:xfrm>
            <a:off x="178605" y="642721"/>
            <a:ext cx="6016920" cy="676481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i-FI" sz="4400" dirty="0">
                <a:latin typeface="Calibri"/>
                <a:cs typeface="Calibri"/>
              </a:rPr>
              <a:t>HOAY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fi-FI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4400" dirty="0">
                <a:latin typeface="Calibri"/>
                <a:cs typeface="Calibri"/>
              </a:rPr>
              <a:t>YHTEISOPETTAJA-KOULUTUS</a:t>
            </a:r>
            <a:endParaRPr lang="fi-FI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defRPr/>
            </a:pPr>
            <a:endParaRPr lang="fi-FI" sz="4400" dirty="0">
              <a:latin typeface="Calibri"/>
              <a:cs typeface="Calibri"/>
            </a:endParaRPr>
          </a:p>
          <a:p>
            <a:pPr>
              <a:spcAft>
                <a:spcPts val="0"/>
              </a:spcAft>
              <a:defRPr/>
            </a:pPr>
            <a:r>
              <a:rPr lang="fi-FI" sz="4400" dirty="0">
                <a:latin typeface="Calibri"/>
                <a:cs typeface="Calibri"/>
              </a:rPr>
              <a:t>Perusopetus Helsingissä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fi-FI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2400" dirty="0">
                <a:latin typeface="Calibri"/>
                <a:cs typeface="Calibri"/>
              </a:rPr>
              <a:t>26.10.2023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2400" dirty="0">
                <a:latin typeface="Calibri"/>
                <a:cs typeface="Calibri"/>
              </a:rPr>
              <a:t>Perusopetusjohtaja Outi Salo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1100" b="0" dirty="0">
                <a:latin typeface="Calibri"/>
                <a:cs typeface="Calibri"/>
              </a:rPr>
              <a:t>Kuvitukset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1100" b="0" dirty="0" err="1">
                <a:latin typeface="Calibri"/>
                <a:cs typeface="Calibri"/>
              </a:rPr>
              <a:t>Lille</a:t>
            </a:r>
            <a:r>
              <a:rPr lang="fi-FI" sz="1100" b="0" dirty="0">
                <a:latin typeface="Calibri"/>
                <a:cs typeface="Calibri"/>
              </a:rPr>
              <a:t> Santanen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5092A01-B41D-D241-B948-78DE3B8B2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015" y="963279"/>
            <a:ext cx="4787900" cy="25527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8F74594-A7CE-AF4B-A99C-7F12DE7BC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8170" y="305733"/>
            <a:ext cx="3086100" cy="3594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DA00F91-E45E-66FC-DC4E-E05E50CC9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8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Dian numeron paikkamerkki 1" hidden="1">
            <a:extLst>
              <a:ext uri="{FF2B5EF4-FFF2-40B4-BE49-F238E27FC236}">
                <a16:creationId xmlns:a16="http://schemas.microsoft.com/office/drawing/2014/main" id="{4A603673-4B30-4445-04F5-7C709E9BD73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37780" y="6268800"/>
            <a:ext cx="1237034" cy="2584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6B0B938-106A-4E9D-9931-8D19B263D192}" type="slidenum">
              <a:rPr kumimoji="0" lang="fi-FI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82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B29464E5-E063-B0B4-5EB5-730B80F4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7780" y="6268800"/>
            <a:ext cx="1237034" cy="258459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6B0B938-106A-4E9D-9931-8D19B263D192}" type="slidenum">
              <a:rPr kumimoji="0" lang="fi-FI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C4EFDC5-BC89-E8A0-6C63-CDECCC957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969" y="-8710"/>
            <a:ext cx="12316969" cy="6866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430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2A028AE0-6B9A-8D2D-002A-89F7BA2AE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92"/>
          <a:stretch/>
        </p:blipFill>
        <p:spPr>
          <a:xfrm>
            <a:off x="401548" y="330741"/>
            <a:ext cx="11388904" cy="5688126"/>
          </a:xfrm>
          <a:prstGeom prst="rect">
            <a:avLst/>
          </a:prstGeom>
          <a:noFill/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DF406B81-62E4-E077-B0CD-F09887B5C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7780" y="6268800"/>
            <a:ext cx="1237034" cy="258459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6B0B938-106A-4E9D-9931-8D19B263D192}" type="slidenum">
              <a:rPr kumimoji="0" lang="fi-FI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060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, vaate, Ihmisen kasvot, kuvakaappaus&#10;&#10;Kuvaus luotu automaattisesti">
            <a:extLst>
              <a:ext uri="{FF2B5EF4-FFF2-40B4-BE49-F238E27FC236}">
                <a16:creationId xmlns:a16="http://schemas.microsoft.com/office/drawing/2014/main" id="{274555B6-8A62-4CAA-7420-6ED6A5609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r="5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Dian numeron paikkamerkki 1" hidden="1">
            <a:extLst>
              <a:ext uri="{FF2B5EF4-FFF2-40B4-BE49-F238E27FC236}">
                <a16:creationId xmlns:a16="http://schemas.microsoft.com/office/drawing/2014/main" id="{B29464E5-E063-B0B4-5EB5-730B80F40CF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37780" y="6268800"/>
            <a:ext cx="1237034" cy="2584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6B0B938-106A-4E9D-9931-8D19B263D192}" type="slidenum">
              <a:rPr kumimoji="0" lang="fi-FI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993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91B09B-CA70-DEBD-0BE0-B72B17B8A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346" y="1184947"/>
            <a:ext cx="11155307" cy="4866531"/>
          </a:xfrm>
        </p:spPr>
        <p:txBody>
          <a:bodyPr/>
          <a:lstStyle/>
          <a:p>
            <a:r>
              <a:rPr lang="fi-FI" sz="6000" dirty="0">
                <a:cs typeface="Arial"/>
              </a:rPr>
              <a:t>Strategiakauden kaksi seuraavaa vuotta perusopetuksessa</a:t>
            </a:r>
            <a:br>
              <a:rPr lang="fi-FI" sz="6000" dirty="0">
                <a:cs typeface="Arial"/>
              </a:rPr>
            </a:br>
            <a:br>
              <a:rPr lang="fi-FI" sz="6600" dirty="0">
                <a:cs typeface="Arial"/>
              </a:rPr>
            </a:br>
            <a:r>
              <a:rPr lang="fi-FI" sz="4400" dirty="0">
                <a:cs typeface="Arial"/>
              </a:rPr>
              <a:t>Perusopetuksen strategiatarjotin </a:t>
            </a:r>
            <a:br>
              <a:rPr lang="fi-FI" sz="4400" dirty="0">
                <a:cs typeface="Arial"/>
              </a:rPr>
            </a:br>
            <a:r>
              <a:rPr lang="fi-FI" sz="4400" dirty="0">
                <a:cs typeface="Arial"/>
              </a:rPr>
              <a:t>lv 2023-2025</a:t>
            </a:r>
            <a:endParaRPr lang="fi-FI" sz="4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995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9">
            <a:extLst>
              <a:ext uri="{FF2B5EF4-FFF2-40B4-BE49-F238E27FC236}">
                <a16:creationId xmlns:a16="http://schemas.microsoft.com/office/drawing/2014/main" id="{2493D950-7798-43E1-AD20-BE3641904650}"/>
              </a:ext>
            </a:extLst>
          </p:cNvPr>
          <p:cNvGraphicFramePr/>
          <p:nvPr/>
        </p:nvGraphicFramePr>
        <p:xfrm>
          <a:off x="2228538" y="847444"/>
          <a:ext cx="8077524" cy="5162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kstiruutu 4"/>
          <p:cNvSpPr txBox="1"/>
          <p:nvPr/>
        </p:nvSpPr>
        <p:spPr>
          <a:xfrm>
            <a:off x="0" y="659115"/>
            <a:ext cx="1554580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"Innostumme, opimme, osaamme" </a:t>
            </a:r>
            <a:r>
              <a:rPr kumimoji="0" lang="fi-FI" sz="1200" b="0" i="1" u="none" strike="noStrike" kern="1200" cap="none" spc="0" normalizeH="0" baseline="0" noProof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"Vi </a:t>
            </a:r>
            <a:endParaRPr kumimoji="0" lang="fi-FI" sz="1200" b="0" i="0" u="none" strike="noStrike" kern="1200" cap="none" spc="0" normalizeH="0" baseline="0" noProof="1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1" u="none" strike="noStrike" kern="1200" cap="none" spc="0" normalizeH="0" baseline="0" noProof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inspireras,vi lär oss, vi kan"</a:t>
            </a:r>
            <a:endParaRPr kumimoji="0" lang="fi-FI" sz="1200" b="0" i="0" u="none" strike="noStrike" kern="1200" cap="none" spc="0" normalizeH="0" baseline="0" noProof="1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1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9" name="Tekstiruutu 28"/>
          <p:cNvSpPr txBox="1"/>
          <p:nvPr/>
        </p:nvSpPr>
        <p:spPr>
          <a:xfrm>
            <a:off x="6033" y="5763308"/>
            <a:ext cx="1884240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”</a:t>
            </a:r>
            <a:r>
              <a:rPr kumimoji="0" lang="fi-FI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Perusopetuksessa on innostavaa työskennellä”</a:t>
            </a:r>
          </a:p>
        </p:txBody>
      </p:sp>
      <p:sp>
        <p:nvSpPr>
          <p:cNvPr id="30" name="Tekstiruutu 29"/>
          <p:cNvSpPr txBox="1"/>
          <p:nvPr/>
        </p:nvSpPr>
        <p:spPr>
          <a:xfrm>
            <a:off x="9812299" y="5867957"/>
            <a:ext cx="295929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”Jokainen löytää oman tapansa lukea”</a:t>
            </a:r>
            <a:r>
              <a:rPr kumimoji="0" lang="fi-FI" sz="1200" b="0" i="1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</a:t>
            </a:r>
            <a:r>
              <a:rPr kumimoji="0" lang="fi-FI" sz="1200" b="0" i="1" u="none" strike="noStrike" kern="1200" cap="none" spc="0" normalizeH="0" baseline="0" noProof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”Alla hittar sitt sätt att läsa"</a:t>
            </a:r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96F2DB61-7223-F6A7-FAE3-FDF708028272}"/>
              </a:ext>
            </a:extLst>
          </p:cNvPr>
          <p:cNvSpPr/>
          <p:nvPr/>
        </p:nvSpPr>
        <p:spPr>
          <a:xfrm>
            <a:off x="7203199" y="721032"/>
            <a:ext cx="2533485" cy="2222741"/>
          </a:xfrm>
          <a:prstGeom prst="ellipse">
            <a:avLst/>
          </a:prstGeom>
          <a:solidFill>
            <a:srgbClr val="FFC000"/>
          </a:solidFill>
          <a:ln w="2857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24000" rIns="72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Yhteisöllinen koulun toimintakulttuuri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Vahvistamme oppilaiden kouluyhteisöön kiinnittymistä ja läsnäoloa</a:t>
            </a: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40" name="Ellipsi 39">
            <a:extLst>
              <a:ext uri="{FF2B5EF4-FFF2-40B4-BE49-F238E27FC236}">
                <a16:creationId xmlns:a16="http://schemas.microsoft.com/office/drawing/2014/main" id="{A40E6BCF-B8F9-0F66-F53D-34FA9228C0BA}"/>
              </a:ext>
            </a:extLst>
          </p:cNvPr>
          <p:cNvSpPr/>
          <p:nvPr/>
        </p:nvSpPr>
        <p:spPr>
          <a:xfrm>
            <a:off x="1237875" y="3891568"/>
            <a:ext cx="3239098" cy="23835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3200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Valmentava työote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Kehitämme yhteisöllisyyttä tukevia toimintarakenteita.</a:t>
            </a: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Tuemme oman työn johtamista, työhyvinvointia sekä palautumista osaamista kehittämällä</a:t>
            </a: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A52A0C88-094D-B0ED-C124-B2A33EB47D67}"/>
              </a:ext>
            </a:extLst>
          </p:cNvPr>
          <p:cNvSpPr/>
          <p:nvPr/>
        </p:nvSpPr>
        <p:spPr>
          <a:xfrm>
            <a:off x="6856696" y="4134029"/>
            <a:ext cx="3370327" cy="2337166"/>
          </a:xfrm>
          <a:prstGeom prst="ellipse">
            <a:avLst/>
          </a:prstGeom>
          <a:solidFill>
            <a:schemeClr val="accent3"/>
          </a:solidFill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40000" rIns="36000" bIns="28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Kielitietoisuus ja monilukutaito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Kehitämme koulumme kielitietoista pedagogiikkaa siten, että kaikessa toiminnassa huomioidaan kielen keskeinen rooli ja merkitys. </a:t>
            </a: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37" name="Ellipsi 36">
            <a:extLst>
              <a:ext uri="{FF2B5EF4-FFF2-40B4-BE49-F238E27FC236}">
                <a16:creationId xmlns:a16="http://schemas.microsoft.com/office/drawing/2014/main" id="{CA635A72-6158-9F66-D3F8-37502DADD3DB}"/>
              </a:ext>
            </a:extLst>
          </p:cNvPr>
          <p:cNvSpPr/>
          <p:nvPr/>
        </p:nvSpPr>
        <p:spPr>
          <a:xfrm>
            <a:off x="9202251" y="3297785"/>
            <a:ext cx="2959292" cy="2146713"/>
          </a:xfrm>
          <a:prstGeom prst="ellipse">
            <a:avLst/>
          </a:prstGeom>
          <a:solidFill>
            <a:schemeClr val="accent3"/>
          </a:solidFill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32000" rIns="0" b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Lukemisen kulttuurin ja lukutaidon vahvistaminen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Koulussa vahvistamme aktiivisesti lukemisen kulttuuria yhteistyössä kirjastojen kanssa. </a:t>
            </a: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287A65-CE4B-4079-984C-37F0C5A2B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662" y="55746"/>
            <a:ext cx="11840311" cy="500858"/>
          </a:xfrm>
        </p:spPr>
        <p:txBody>
          <a:bodyPr tIns="72000" rIns="72000"/>
          <a:lstStyle/>
          <a:p>
            <a:r>
              <a:rPr lang="fi-FI" sz="3600" dirty="0">
                <a:solidFill>
                  <a:schemeClr val="accent6">
                    <a:lumMod val="50000"/>
                  </a:schemeClr>
                </a:solidFill>
                <a:latin typeface="Arial Black"/>
              </a:rPr>
              <a:t>Perusopetuksen strategiatavoitteet 2023-2025</a:t>
            </a:r>
            <a:endParaRPr lang="fi-FI" sz="3600" b="0" dirty="0">
              <a:solidFill>
                <a:schemeClr val="accent6">
                  <a:lumMod val="50000"/>
                </a:schemeClr>
              </a:solidFill>
              <a:ea typeface="+mj-lt"/>
              <a:cs typeface="+mj-lt"/>
            </a:endParaRPr>
          </a:p>
          <a:p>
            <a:endParaRPr lang="fi-FI" sz="4000" b="0" dirty="0">
              <a:ea typeface="+mj-lt"/>
              <a:cs typeface="+mj-lt"/>
            </a:endParaRPr>
          </a:p>
          <a:p>
            <a:endParaRPr lang="fi-FI" sz="4000" dirty="0">
              <a:latin typeface="Arial Black"/>
              <a:cs typeface="Arial" panose="020B0604020202020204" pitchFamily="34" charset="0"/>
            </a:endParaRP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22E9C762-C7AC-1F77-3EAE-9A146F2F415E}"/>
              </a:ext>
            </a:extLst>
          </p:cNvPr>
          <p:cNvSpPr txBox="1"/>
          <p:nvPr/>
        </p:nvSpPr>
        <p:spPr>
          <a:xfrm>
            <a:off x="651064" y="6329622"/>
            <a:ext cx="11365091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>
                <a:ln>
                  <a:noFill/>
                </a:ln>
                <a:solidFill>
                  <a:srgbClr val="00D7A7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Kestävä tulevaisuus  – Sivistys – Elinikäinen oppiminen</a:t>
            </a:r>
            <a:endParaRPr kumimoji="0" lang="fi-FI" sz="3200" b="1" i="0" u="none" strike="noStrike" kern="1200" cap="none" spc="0" normalizeH="0" baseline="0" noProof="0">
              <a:ln>
                <a:noFill/>
              </a:ln>
              <a:solidFill>
                <a:srgbClr val="00D7A7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7" name="Ellipsi 16">
            <a:extLst>
              <a:ext uri="{FF2B5EF4-FFF2-40B4-BE49-F238E27FC236}">
                <a16:creationId xmlns:a16="http://schemas.microsoft.com/office/drawing/2014/main" id="{B366D6CA-B134-186A-E9F5-485FBC2BCF6D}"/>
              </a:ext>
            </a:extLst>
          </p:cNvPr>
          <p:cNvSpPr/>
          <p:nvPr/>
        </p:nvSpPr>
        <p:spPr>
          <a:xfrm>
            <a:off x="9101138" y="1251130"/>
            <a:ext cx="2533485" cy="1992119"/>
          </a:xfrm>
          <a:prstGeom prst="ellipse">
            <a:avLst/>
          </a:prstGeom>
          <a:solidFill>
            <a:srgbClr val="FFC000"/>
          </a:solidFill>
          <a:ln w="2857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4400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Lasten aktiivinen elämä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Aktiivisuus on osa jokaisen koulumme oppilaan jokaista koulupäivää</a:t>
            </a: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EBE2178-548C-AD6F-5C4A-8049C5A2459C}"/>
              </a:ext>
            </a:extLst>
          </p:cNvPr>
          <p:cNvSpPr txBox="1"/>
          <p:nvPr/>
        </p:nvSpPr>
        <p:spPr>
          <a:xfrm>
            <a:off x="9963462" y="643726"/>
            <a:ext cx="243558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”Oppijoiden hyvinvointi paranee” 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1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"Barnens och de ungas väl-mående förbättras”</a:t>
            </a:r>
          </a:p>
        </p:txBody>
      </p:sp>
      <p:sp>
        <p:nvSpPr>
          <p:cNvPr id="36" name="Ellipsi 35">
            <a:extLst>
              <a:ext uri="{FF2B5EF4-FFF2-40B4-BE49-F238E27FC236}">
                <a16:creationId xmlns:a16="http://schemas.microsoft.com/office/drawing/2014/main" id="{5D691C19-5629-0D80-B8B0-608797156935}"/>
              </a:ext>
            </a:extLst>
          </p:cNvPr>
          <p:cNvSpPr/>
          <p:nvPr/>
        </p:nvSpPr>
        <p:spPr>
          <a:xfrm>
            <a:off x="2183626" y="598505"/>
            <a:ext cx="2620284" cy="206568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576000" rIns="0" b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Vetovoimainen lähikoulu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Koulumme rakenteet ja toimintatavat vähentävät sisäistä segregaatiota</a:t>
            </a: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34" name="Ellipsi 33">
            <a:extLst>
              <a:ext uri="{FF2B5EF4-FFF2-40B4-BE49-F238E27FC236}">
                <a16:creationId xmlns:a16="http://schemas.microsoft.com/office/drawing/2014/main" id="{C8A75188-4110-6DB0-7F07-4B4183CFFC87}"/>
              </a:ext>
            </a:extLst>
          </p:cNvPr>
          <p:cNvSpPr/>
          <p:nvPr/>
        </p:nvSpPr>
        <p:spPr>
          <a:xfrm>
            <a:off x="351313" y="1910931"/>
            <a:ext cx="2739550" cy="2065683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92000" rIns="0" bIns="28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Laadukas kasvatus ja opetus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Yhdessä opettaen jokainen lapsi oppii</a:t>
            </a:r>
            <a:endParaRPr kumimoji="0" lang="fi-FI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Lasten kasvatus on kumppanuutta</a:t>
            </a:r>
            <a:endParaRPr kumimoji="0" lang="fi-FI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2837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BEB774-66AB-FD3E-0904-0070C78D6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83" y="256709"/>
            <a:ext cx="6447035" cy="645450"/>
          </a:xfrm>
        </p:spPr>
        <p:txBody>
          <a:bodyPr anchor="t">
            <a:normAutofit/>
          </a:bodyPr>
          <a:lstStyle/>
          <a:p>
            <a:r>
              <a:rPr lang="fi-FI" sz="4000" dirty="0">
                <a:solidFill>
                  <a:schemeClr val="accent2">
                    <a:lumMod val="75000"/>
                  </a:schemeClr>
                </a:solidFill>
              </a:rPr>
              <a:t>Yhdessä onnistuen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2D6FA8-49D8-30DB-57C5-118E6EAFA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182" y="1160981"/>
            <a:ext cx="6621697" cy="523704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sz="2400" dirty="0">
                <a:solidFill>
                  <a:srgbClr val="000000"/>
                </a:solidFill>
                <a:ea typeface="+mn-lt"/>
                <a:cs typeface="+mn-lt"/>
              </a:rPr>
              <a:t>Koulut valitsevat perusopetuksen strategiatarjottimelta lukuvuosittain kaksi strategiatavoitetta, joihin haluavat erityisesti syventyä tunnistamiensa tarpeiden pohjalta. Lisäksi k</a:t>
            </a:r>
            <a:r>
              <a:rPr lang="fi-FI" sz="2400" kern="100" dirty="0">
                <a:ea typeface="Times New Roman" panose="02020603050405020304" pitchFamily="18" charset="0"/>
                <a:cs typeface="Times New Roman"/>
              </a:rPr>
              <a:t>aikille kouluille yhteinen sitova tavoite</a:t>
            </a:r>
            <a:r>
              <a:rPr lang="fi-FI" sz="2000" kern="100" dirty="0">
                <a:ea typeface="Times New Roman" panose="02020603050405020304" pitchFamily="18" charset="0"/>
                <a:cs typeface="Times New Roman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fi-FI" sz="2400" dirty="0"/>
              <a:t>Jokaiseen strategiatavoitteeseen on nimetty vastuuasiantuntija</a:t>
            </a:r>
          </a:p>
          <a:p>
            <a:pPr>
              <a:spcAft>
                <a:spcPts val="600"/>
              </a:spcAft>
            </a:pPr>
            <a:r>
              <a:rPr lang="fi-FI" sz="2400" dirty="0">
                <a:hlinkClick r:id="rId2"/>
              </a:rPr>
              <a:t>Opehuone.fi</a:t>
            </a:r>
            <a:r>
              <a:rPr lang="fi-FI" sz="2400" dirty="0"/>
              <a:t>/Pedagogiikka on koottuna tukimateriaalia jokaisen strategiatavoitteen alle (sivustoa kehitetään edelleen)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15C4254-1A59-D809-8CA7-3F8ED10FE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7780" y="6268800"/>
            <a:ext cx="1237034" cy="258459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98786F-F955-487D-B720-0C6F14D9C1B4}" type="slidenum">
              <a:rPr kumimoji="0" lang="fi-FI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äivämäärän paikkamerkki 3" hidden="1">
            <a:extLst>
              <a:ext uri="{FF2B5EF4-FFF2-40B4-BE49-F238E27FC236}">
                <a16:creationId xmlns:a16="http://schemas.microsoft.com/office/drawing/2014/main" id="{80FE172B-DC39-3AF2-8094-78A0A67E0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E0A2D4-1EE6-40C5-8412-186774D59C22}" type="datetime1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15.11.2023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09B1AA6-3946-FFB0-7DA2-2C25454FA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Etunimi Sukunimi</a:t>
            </a:r>
          </a:p>
        </p:txBody>
      </p:sp>
      <p:pic>
        <p:nvPicPr>
          <p:cNvPr id="13" name="Kuvan paikkamerkki 12" descr="Kuva, joka sisältää kohteen vaate, henkilö, Ihmisen kasvot, sisä-&#10;&#10;Kuvaus luotu automaattisesti">
            <a:extLst>
              <a:ext uri="{FF2B5EF4-FFF2-40B4-BE49-F238E27FC236}">
                <a16:creationId xmlns:a16="http://schemas.microsoft.com/office/drawing/2014/main" id="{4552A996-2FFE-E554-C876-AFC9D2C0D3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" b="17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6657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E090AD1-8CE3-7D49-F4BB-3D046771C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07" y="287676"/>
            <a:ext cx="9520967" cy="5426951"/>
          </a:xfrm>
          <a:prstGeom prst="rect">
            <a:avLst/>
          </a:prstGeom>
          <a:noFill/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7967F6A-1DD7-BFC6-E382-98188D5D2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7780" y="6268800"/>
            <a:ext cx="1237034" cy="258459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6B0B938-106A-4E9D-9931-8D19B263D192}" type="slidenum">
              <a:rPr kumimoji="0" lang="fi-FI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5704825-CADE-9C3D-D6AC-8040ACDCF36B}"/>
              </a:ext>
            </a:extLst>
          </p:cNvPr>
          <p:cNvSpPr txBox="1"/>
          <p:nvPr/>
        </p:nvSpPr>
        <p:spPr>
          <a:xfrm>
            <a:off x="10201474" y="620153"/>
            <a:ext cx="206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Opehuone </a:t>
            </a:r>
          </a:p>
        </p:txBody>
      </p:sp>
    </p:spTree>
    <p:extLst>
      <p:ext uri="{BB962C8B-B14F-4D97-AF65-F5344CB8AC3E}">
        <p14:creationId xmlns:p14="http://schemas.microsoft.com/office/powerpoint/2010/main" val="3658662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96655F-355C-DCF0-C5EC-7EAC6750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78" y="218062"/>
            <a:ext cx="11596263" cy="667300"/>
          </a:xfrm>
        </p:spPr>
        <p:txBody>
          <a:bodyPr anchor="t">
            <a:noAutofit/>
          </a:bodyPr>
          <a:lstStyle/>
          <a:p>
            <a:r>
              <a:rPr lang="fi-FI" sz="4000">
                <a:latin typeface="Arial Black"/>
              </a:rPr>
              <a:t>Perusopetuksen arvoperusta (OPS 2016)</a:t>
            </a:r>
          </a:p>
        </p:txBody>
      </p:sp>
      <p:pic>
        <p:nvPicPr>
          <p:cNvPr id="6" name="Kuva 6">
            <a:extLst>
              <a:ext uri="{FF2B5EF4-FFF2-40B4-BE49-F238E27FC236}">
                <a16:creationId xmlns:a16="http://schemas.microsoft.com/office/drawing/2014/main" id="{D4AA17BB-09E2-DF3C-0730-DC67828B1B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952" y="885363"/>
            <a:ext cx="6109091" cy="5141178"/>
          </a:xfr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02ABF38-BC14-6574-6A13-11A411C35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8420" y="831459"/>
            <a:ext cx="6215447" cy="5828882"/>
          </a:xfrm>
        </p:spPr>
        <p:txBody>
          <a:bodyPr vert="horz" lIns="0" tIns="0" rIns="0" bIns="0" rtlCol="0" anchor="t"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fi-FI" sz="2000" b="1" dirty="0">
                <a:ea typeface="+mn-lt"/>
                <a:cs typeface="+mn-lt"/>
              </a:rPr>
              <a:t> Helsingin peruskoulujen yhteinen arvoperusta on </a:t>
            </a:r>
            <a:r>
              <a:rPr lang="fi-FI" sz="2000" dirty="0">
                <a:ea typeface="+mn-lt"/>
                <a:cs typeface="+mn-lt"/>
              </a:rPr>
              <a:t>lapsen edun ensisijaisuus – kasvu ja oppiminen, kestävä tulevaisuus, rikastuva monimuotoisuus ja rakentava yhteisöllisyys. </a:t>
            </a:r>
          </a:p>
          <a:p>
            <a:endParaRPr lang="fi-FI" sz="2000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i-FI" sz="2000" b="1" dirty="0">
                <a:ea typeface="+mn-lt"/>
                <a:cs typeface="+mn-lt"/>
              </a:rPr>
              <a:t>Helsingin peruskoulut edistävät</a:t>
            </a:r>
            <a:r>
              <a:rPr lang="fi-FI" sz="2000" dirty="0">
                <a:ea typeface="+mn-lt"/>
                <a:cs typeface="+mn-lt"/>
              </a:rPr>
              <a:t> toiminnassaan tasa-arvoa, yhdenvertaisuutta ja oikeudenmukaisuutta. Opetus- ja kasvatustyössä noudatetaan inkluusion periaatetta: koulun toiminta on esteetöntä ja se mahdollistaa kaikkien oppilaiden hyvän oppimisen. (vrt. Kaupunkistrategia/ Kaikki koulut ovat hyviä)</a:t>
            </a:r>
          </a:p>
          <a:p>
            <a:endParaRPr lang="fi-FI" sz="2000" b="1" dirty="0">
              <a:cs typeface="Arial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i-FI" sz="2000" b="1" dirty="0">
                <a:ea typeface="+mn-lt"/>
                <a:cs typeface="+mn-lt"/>
              </a:rPr>
              <a:t>Vastuu hyvinvoinnin ja turvallisuuden</a:t>
            </a:r>
            <a:r>
              <a:rPr lang="fi-FI" sz="2000" dirty="0">
                <a:ea typeface="+mn-lt"/>
                <a:cs typeface="+mn-lt"/>
              </a:rPr>
              <a:t> toteutumisesta kuuluu kaikille kouluyhteisössä. ( vrt. Kaupunkistrategia/ Hyvinvointi)</a:t>
            </a:r>
          </a:p>
          <a:p>
            <a:endParaRPr lang="fi-FI" sz="2000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i-FI" sz="2000" b="1" dirty="0">
                <a:ea typeface="+mn-lt"/>
                <a:cs typeface="+mn-lt"/>
              </a:rPr>
              <a:t>Koulu edistää strategiatavoitteita toimimalla opetussuunnitelman mukaisesti.</a:t>
            </a:r>
            <a:endParaRPr lang="fi-FI" sz="20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8075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 descr="A silhouette of a person&#10;&#10;Description automatically generated with medium confidence">
            <a:extLst>
              <a:ext uri="{FF2B5EF4-FFF2-40B4-BE49-F238E27FC236}">
                <a16:creationId xmlns:a16="http://schemas.microsoft.com/office/drawing/2014/main" id="{6D1E3C95-CAF3-2943-A70F-3DBC18EC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pic>
        <p:nvPicPr>
          <p:cNvPr id="114692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678995-ED9F-8349-BAF9-53DB32D2F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63" y="5724525"/>
            <a:ext cx="1649412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F6AC1E56-27C2-0346-8187-C0FEADEC5710}"/>
              </a:ext>
            </a:extLst>
          </p:cNvPr>
          <p:cNvSpPr txBox="1">
            <a:spLocks/>
          </p:cNvSpPr>
          <p:nvPr/>
        </p:nvSpPr>
        <p:spPr bwMode="auto">
          <a:xfrm>
            <a:off x="730226" y="2108153"/>
            <a:ext cx="5054895" cy="55932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i-FI" sz="4400" dirty="0">
                <a:latin typeface="Calibri"/>
                <a:cs typeface="Calibri"/>
              </a:rPr>
              <a:t>Ajankohtaista </a:t>
            </a:r>
            <a:endParaRPr lang="fi-FI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4400" b="0" dirty="0">
                <a:latin typeface="Calibri"/>
                <a:cs typeface="Calibri"/>
              </a:rPr>
              <a:t>Henkilöstön veto- ja pitovoima</a:t>
            </a:r>
            <a:endParaRPr lang="fi-FI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Arial" panose="020B0604020202020204"/>
              <a:cs typeface="Arial" panose="020B060402020202020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1100" b="0" dirty="0">
                <a:latin typeface="Calibri"/>
                <a:cs typeface="Calibri"/>
              </a:rPr>
              <a:t>Kuvitukset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1100" b="0" dirty="0" err="1">
                <a:latin typeface="Calibri"/>
                <a:cs typeface="Calibri"/>
              </a:rPr>
              <a:t>Lille</a:t>
            </a:r>
            <a:r>
              <a:rPr lang="fi-FI" sz="1100" b="0" dirty="0">
                <a:latin typeface="Calibri"/>
                <a:cs typeface="Calibri"/>
              </a:rPr>
              <a:t> Santanen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6155433-0140-C24A-BD0D-ED5D57DE7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031" y="3308185"/>
            <a:ext cx="2271464" cy="223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04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1D0D268-FED2-1323-A59B-F41D0B43F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CD3FE9-781C-7541-B3FA-C4CBED3F3810}" type="datetime1">
              <a:rPr lang="fi-FI" smtClean="0"/>
              <a:pPr>
                <a:defRPr/>
              </a:pPr>
              <a:t>15.11.2023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7D8FD6B-2DEB-8076-8944-4C3BF2B3D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D7AD4-352B-BF4F-BA21-E16EDB9AFAE0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C0CAFFB-5160-CC66-EDEB-8D60CEDEF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066A2F94-A8FE-8BCA-5D4A-6B854B9A8374}"/>
              </a:ext>
            </a:extLst>
          </p:cNvPr>
          <p:cNvSpPr txBox="1"/>
          <p:nvPr/>
        </p:nvSpPr>
        <p:spPr>
          <a:xfrm>
            <a:off x="356848" y="1455693"/>
            <a:ext cx="7007751" cy="4419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fi-FI" sz="4000" b="1" dirty="0"/>
              <a:t>Sisältö: </a:t>
            </a:r>
          </a:p>
          <a:p>
            <a:pPr marL="571500" indent="-5715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4000" b="1" dirty="0"/>
              <a:t>Kasko ja perusopetuksen palvelukokonaisuus</a:t>
            </a:r>
          </a:p>
          <a:p>
            <a:pPr marL="571500" indent="-5715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4000" b="1" dirty="0"/>
              <a:t>Strategiassa onnistumiset ja haasteet</a:t>
            </a:r>
          </a:p>
          <a:p>
            <a:pPr marL="571500" indent="-5715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4000" b="1" dirty="0"/>
              <a:t>Koulutus 2030 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i-FI" sz="2800" dirty="0"/>
          </a:p>
        </p:txBody>
      </p:sp>
      <p:grpSp>
        <p:nvGrpSpPr>
          <p:cNvPr id="12" name="Ryhmä 14">
            <a:extLst>
              <a:ext uri="{FF2B5EF4-FFF2-40B4-BE49-F238E27FC236}">
                <a16:creationId xmlns:a16="http://schemas.microsoft.com/office/drawing/2014/main" id="{29769A2E-B481-F76D-0187-F7A9AF14C54C}"/>
              </a:ext>
            </a:extLst>
          </p:cNvPr>
          <p:cNvGrpSpPr/>
          <p:nvPr/>
        </p:nvGrpSpPr>
        <p:grpSpPr bwMode="black">
          <a:xfrm>
            <a:off x="431338" y="6251921"/>
            <a:ext cx="696375" cy="292996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124FF20-2C9C-CD21-3876-1FFA4316134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35">
              <a:extLst>
                <a:ext uri="{FF2B5EF4-FFF2-40B4-BE49-F238E27FC236}">
                  <a16:creationId xmlns:a16="http://schemas.microsoft.com/office/drawing/2014/main" id="{FF967D92-7B40-8AF4-F50D-8F3A82E55B5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Rectangle 36">
              <a:extLst>
                <a:ext uri="{FF2B5EF4-FFF2-40B4-BE49-F238E27FC236}">
                  <a16:creationId xmlns:a16="http://schemas.microsoft.com/office/drawing/2014/main" id="{31A4A67A-7B60-A6BE-24EA-C3B5E60478E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4656327B-501C-D9B1-F8BF-B350419C8F8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38">
              <a:extLst>
                <a:ext uri="{FF2B5EF4-FFF2-40B4-BE49-F238E27FC236}">
                  <a16:creationId xmlns:a16="http://schemas.microsoft.com/office/drawing/2014/main" id="{03EE7541-72E8-55F8-40E7-6F2FE7B68350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8" name="Freeform 39">
              <a:extLst>
                <a:ext uri="{FF2B5EF4-FFF2-40B4-BE49-F238E27FC236}">
                  <a16:creationId xmlns:a16="http://schemas.microsoft.com/office/drawing/2014/main" id="{D26D3429-9BEF-4F83-8FEE-C78803AC1F06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DE6F6F6C-96D0-BEDC-A8F4-9C77122919B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7723D380-9ED7-3F3E-649E-FF092F566F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24FF1D9A-D452-591A-19B9-13EEDEC4FDDF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D77603BB-5B0C-086A-8F9E-3767F844D44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8E8E96B3-0538-848A-A0A6-B55E7294E34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2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561BE7-96A6-6AB2-1963-8C8B8CD2B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192216"/>
            <a:ext cx="11402314" cy="459766"/>
          </a:xfrm>
        </p:spPr>
        <p:txBody>
          <a:bodyPr/>
          <a:lstStyle/>
          <a:p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Henkilöstön saatavuus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BCFADA5-C3C7-886A-ED0A-7254E851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E8376-9F20-4674-BF37-2A7A927DE4A2}" type="slidenum">
              <a:rPr kumimoji="0" lang="fi-FI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i-FI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Sisällön paikkamerkki 6" descr="Kuva, joka sisältää kohteen clipart, piirros, animaatio, kuvitus&#10;&#10;Kuvaus luotu automaattisesti">
            <a:extLst>
              <a:ext uri="{FF2B5EF4-FFF2-40B4-BE49-F238E27FC236}">
                <a16:creationId xmlns:a16="http://schemas.microsoft.com/office/drawing/2014/main" id="{BBBFF8BF-125A-86B6-117A-044E25677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37813" y="4461706"/>
            <a:ext cx="1727390" cy="2066094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8C023C67-5F54-C2A7-98E3-9BB0C20FE4C3}"/>
              </a:ext>
            </a:extLst>
          </p:cNvPr>
          <p:cNvSpPr txBox="1"/>
          <p:nvPr/>
        </p:nvSpPr>
        <p:spPr>
          <a:xfrm>
            <a:off x="371735" y="602586"/>
            <a:ext cx="10631887" cy="60631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Henkilöstön saatavuushaasteet opetusalalla ovat kasvaneet valtakunnallisesti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Helsingissä saatavuushaasteita etenkin kelpoisten erityisluokanopettajien, erityisopettajien sekä kaksikielisen opetuksen kohdalla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Opettajien keskimääräinen kelpoisuusaste on meillä kuitenkin korkea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Seuraamme säännöllisesti henkilöstön saatavuustilanteen kehittymistä ja toteutamme suunnitelmallisesti toimenpiteitä henkilöstön saatavuuden turvaamiseksi.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Uudet rekrytointikäytännöt: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mm. sijaisten yhteisrekrytointi, pilotti virkahausta kaksi kertaa vuodessa.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Rekrytointimarkkinoinnin kehittäminen: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työpaikkailmoitukset, näkyvyyden lisääminen eri kanavissa, sosiaalisessa mediassa sekä oppilaitosten kanavissa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Oppilaitosyhteistyön ja ennakoivan rekrytoinnin edistäminen: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suunnitelmallinen yhteistyö ja messuesittelyt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Palkka ja palkitseminen: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mm. alueellinen yhdenvertaisuuslisä, rekrytoinnin kannustinpalkkiot, onnistumiseen kytkeytyvä kertapalkitseminen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Pitovoiman kehittäminen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on tärkeää, luo myös vetovoimaa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Opettajien vertaismentorointi ja työnohjaus, osaamisen kehittäminen (mm. keskitetyt vesot)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Koulujen strategiatyö, pito- ja vetovoiman tavoitteet: Osaamisen, johtamisen, työtä tukevien rakenteiden ja yhteisöllisyyden kehittäminen</a:t>
            </a:r>
          </a:p>
        </p:txBody>
      </p:sp>
    </p:spTree>
    <p:extLst>
      <p:ext uri="{BB962C8B-B14F-4D97-AF65-F5344CB8AC3E}">
        <p14:creationId xmlns:p14="http://schemas.microsoft.com/office/powerpoint/2010/main" val="1314711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 descr="A silhouette of a person&#10;&#10;Description automatically generated with medium confidence">
            <a:extLst>
              <a:ext uri="{FF2B5EF4-FFF2-40B4-BE49-F238E27FC236}">
                <a16:creationId xmlns:a16="http://schemas.microsoft.com/office/drawing/2014/main" id="{6D1E3C95-CAF3-2943-A70F-3DBC18EC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pic>
        <p:nvPicPr>
          <p:cNvPr id="114692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678995-ED9F-8349-BAF9-53DB32D2F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63" y="5724525"/>
            <a:ext cx="1649412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F6AC1E56-27C2-0346-8187-C0FEADEC5710}"/>
              </a:ext>
            </a:extLst>
          </p:cNvPr>
          <p:cNvSpPr txBox="1">
            <a:spLocks/>
          </p:cNvSpPr>
          <p:nvPr/>
        </p:nvSpPr>
        <p:spPr bwMode="auto">
          <a:xfrm>
            <a:off x="466725" y="2081648"/>
            <a:ext cx="5054895" cy="55932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i-FI" sz="4400" dirty="0">
                <a:latin typeface="Calibri"/>
                <a:cs typeface="Calibri"/>
              </a:rPr>
              <a:t>Ajankohtaista</a:t>
            </a:r>
            <a:endParaRPr lang="fi-FI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4400" b="0" dirty="0">
                <a:latin typeface="Calibri"/>
                <a:cs typeface="Calibri"/>
              </a:rPr>
              <a:t>Talous</a:t>
            </a:r>
            <a:endParaRPr lang="fi-FI" sz="2800" b="0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endParaRPr lang="fi-FI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Arial" panose="020B0604020202020204"/>
              <a:cs typeface="Arial" panose="020B060402020202020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1100" b="0" dirty="0">
                <a:latin typeface="Calibri"/>
                <a:cs typeface="Calibri"/>
              </a:rPr>
              <a:t>Kuvitukset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1100" b="0" dirty="0" err="1">
                <a:latin typeface="Calibri"/>
                <a:cs typeface="Calibri"/>
              </a:rPr>
              <a:t>Lille</a:t>
            </a:r>
            <a:r>
              <a:rPr lang="fi-FI" sz="1100" b="0" dirty="0">
                <a:latin typeface="Calibri"/>
                <a:cs typeface="Calibri"/>
              </a:rPr>
              <a:t> Santanen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6155433-0140-C24A-BD0D-ED5D57DE7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031" y="3308185"/>
            <a:ext cx="2271464" cy="223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56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561BE7-96A6-6AB2-1963-8C8B8CD2B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37" y="203639"/>
            <a:ext cx="11234738" cy="787400"/>
          </a:xfrm>
        </p:spPr>
        <p:txBody>
          <a:bodyPr/>
          <a:lstStyle/>
          <a:p>
            <a:r>
              <a:rPr lang="fi-FI" dirty="0">
                <a:latin typeface="Calibri"/>
                <a:cs typeface="Calibri"/>
              </a:rPr>
              <a:t>Ajankohtaista, talous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36A0A3-429C-180D-73F5-9B96F74C2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28509"/>
            <a:ext cx="8532297" cy="1533267"/>
          </a:xfrm>
        </p:spPr>
        <p:txBody>
          <a:bodyPr/>
          <a:lstStyle/>
          <a:p>
            <a:r>
              <a:rPr lang="fi-FI" dirty="0">
                <a:latin typeface="Calibri"/>
                <a:cs typeface="Calibri"/>
              </a:rPr>
              <a:t>Vuoden 2023 lukuihin sisältyvät vertailtavuuden takia myös oppilashuolto sekä </a:t>
            </a:r>
            <a:r>
              <a:rPr lang="fi-FI" dirty="0" err="1">
                <a:latin typeface="Calibri"/>
                <a:cs typeface="Calibri"/>
              </a:rPr>
              <a:t>kehva</a:t>
            </a:r>
            <a:r>
              <a:rPr lang="fi-FI" dirty="0">
                <a:latin typeface="Calibri"/>
                <a:cs typeface="Calibri"/>
              </a:rPr>
              <a:t>-lomahoito, vaikkakin niiden rahoitus on  siirtynyt </a:t>
            </a:r>
            <a:r>
              <a:rPr lang="fi-FI" dirty="0" err="1">
                <a:latin typeface="Calibri"/>
                <a:cs typeface="Calibri"/>
              </a:rPr>
              <a:t>Sotepen</a:t>
            </a:r>
            <a:r>
              <a:rPr lang="fi-FI" dirty="0">
                <a:latin typeface="Calibri"/>
                <a:cs typeface="Calibri"/>
              </a:rPr>
              <a:t> puolelle 1.1.2023</a:t>
            </a:r>
            <a:endParaRPr lang="en-US" dirty="0"/>
          </a:p>
          <a:p>
            <a:r>
              <a:rPr lang="fi-FI" dirty="0">
                <a:latin typeface="Calibri"/>
                <a:cs typeface="Calibri"/>
              </a:rPr>
              <a:t>Oppilasmäärät laskentapäiviltä 20.9.</a:t>
            </a:r>
            <a:endParaRPr lang="fi-FI" dirty="0">
              <a:cs typeface="Arial"/>
            </a:endParaRPr>
          </a:p>
          <a:p>
            <a:endParaRPr lang="fi-FI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fi-FI" dirty="0">
              <a:latin typeface="Calibri"/>
              <a:ea typeface="Calibri"/>
              <a:cs typeface="Calibri"/>
            </a:endParaRPr>
          </a:p>
          <a:p>
            <a:pPr lvl="1"/>
            <a:endParaRPr lang="fi-FI" dirty="0">
              <a:latin typeface="Calibri"/>
              <a:ea typeface="Calibri"/>
              <a:cs typeface="Calibri"/>
            </a:endParaRPr>
          </a:p>
          <a:p>
            <a:endParaRPr lang="fi-FI" dirty="0">
              <a:latin typeface="Calibri"/>
              <a:ea typeface="Calibri"/>
              <a:cs typeface="Calibri"/>
            </a:endParaRPr>
          </a:p>
          <a:p>
            <a:endParaRPr lang="fi-FI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F1F450A-144B-B859-F823-998795A72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4B71D8-8FCF-4FAE-9721-F12E92926DC4}" type="datetime1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15.11.2023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BCFADA5-C3C7-886A-ED0A-7254E851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E8376-9F20-4674-BF37-2A7A927DE4A2}" type="slidenum">
              <a:rPr kumimoji="0" lang="fi-FI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i-FI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7" descr="Logo&#10;&#10;Description automatically generated">
            <a:extLst>
              <a:ext uri="{FF2B5EF4-FFF2-40B4-BE49-F238E27FC236}">
                <a16:creationId xmlns:a16="http://schemas.microsoft.com/office/drawing/2014/main" id="{191F4081-D8C3-9E00-41CE-90090FB13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100" y="4382504"/>
            <a:ext cx="1727200" cy="2400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D85081-E4C8-1157-9FFD-41236B435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865" y="991039"/>
            <a:ext cx="6684325" cy="349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86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DA6494-3A4A-EE22-B526-D3FAE154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7F686-FEC7-DF4F-8417-6BC1FE3CC933}" type="slidenum">
              <a:rPr lang="fi-FI" smtClean="0"/>
              <a:pPr>
                <a:defRPr/>
              </a:pPr>
              <a:t>23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51EE208-D0A4-2A52-9A78-EF019888E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20" y="1116975"/>
            <a:ext cx="11808601" cy="5410825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3AECA307-73F1-BE30-3A93-932732948342}"/>
              </a:ext>
            </a:extLst>
          </p:cNvPr>
          <p:cNvSpPr txBox="1"/>
          <p:nvPr/>
        </p:nvSpPr>
        <p:spPr>
          <a:xfrm>
            <a:off x="363220" y="39757"/>
            <a:ext cx="11808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 dirty="0">
                <a:latin typeface="Calibri"/>
                <a:cs typeface="Calibri"/>
              </a:rPr>
              <a:t>Ajankohtaista, talous</a:t>
            </a:r>
            <a:r>
              <a:rPr lang="fi-FI" sz="3200" b="1">
                <a:latin typeface="Calibri"/>
                <a:cs typeface="Calibri"/>
              </a:rPr>
              <a:t>: tuottavuusselvitys </a:t>
            </a:r>
            <a:r>
              <a:rPr lang="fi-FI" sz="3200" b="1" dirty="0">
                <a:latin typeface="Calibri"/>
                <a:cs typeface="Calibri"/>
              </a:rPr>
              <a:t>ja kuusikkokuntien vertailu</a:t>
            </a:r>
            <a:endParaRPr lang="fi-FI" sz="3200" b="1" dirty="0"/>
          </a:p>
        </p:txBody>
      </p:sp>
    </p:spTree>
    <p:extLst>
      <p:ext uri="{BB962C8B-B14F-4D97-AF65-F5344CB8AC3E}">
        <p14:creationId xmlns:p14="http://schemas.microsoft.com/office/powerpoint/2010/main" val="3445745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 descr="A silhouette of a person&#10;&#10;Description automatically generated with medium confidence">
            <a:extLst>
              <a:ext uri="{FF2B5EF4-FFF2-40B4-BE49-F238E27FC236}">
                <a16:creationId xmlns:a16="http://schemas.microsoft.com/office/drawing/2014/main" id="{6D1E3C95-CAF3-2943-A70F-3DBC18EC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pic>
        <p:nvPicPr>
          <p:cNvPr id="114692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678995-ED9F-8349-BAF9-53DB32D2F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63" y="5724525"/>
            <a:ext cx="1649412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F6AC1E56-27C2-0346-8187-C0FEADEC5710}"/>
              </a:ext>
            </a:extLst>
          </p:cNvPr>
          <p:cNvSpPr txBox="1">
            <a:spLocks/>
          </p:cNvSpPr>
          <p:nvPr/>
        </p:nvSpPr>
        <p:spPr bwMode="auto">
          <a:xfrm>
            <a:off x="607978" y="1818550"/>
            <a:ext cx="5412677" cy="521828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fi-FI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Suurimpia haasteita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fi-FI" sz="2800" b="0" dirty="0">
                <a:latin typeface="Calibri" panose="020F0502020204030204" pitchFamily="34" charset="0"/>
                <a:cs typeface="Calibri" panose="020F0502020204030204" pitchFamily="34" charset="0"/>
              </a:rPr>
              <a:t>Koronasta palautuminen kouluterveyskyselyn perusteella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fi-FI" sz="2800" b="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Lasten ja nuorten pahoinvointi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fi-FI" sz="2800" b="0" dirty="0">
                <a:latin typeface="Calibri"/>
                <a:cs typeface="Calibri"/>
              </a:rPr>
              <a:t>Segregaatio</a:t>
            </a:r>
            <a:endParaRPr lang="fi-FI" sz="2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endParaRPr lang="fi-FI" sz="2800" b="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endParaRPr lang="fi-FI" sz="2800" b="0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endParaRPr lang="fi-FI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Arial" panose="020B0604020202020204"/>
              <a:cs typeface="Arial" panose="020B060402020202020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1100" b="0" dirty="0">
                <a:latin typeface="Calibri"/>
                <a:cs typeface="Calibri"/>
              </a:rPr>
              <a:t>Kuvitukset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1100" b="0" dirty="0" err="1">
                <a:latin typeface="Calibri"/>
                <a:cs typeface="Calibri"/>
              </a:rPr>
              <a:t>Lille</a:t>
            </a:r>
            <a:r>
              <a:rPr lang="fi-FI" sz="1100" b="0" dirty="0">
                <a:latin typeface="Calibri"/>
                <a:cs typeface="Calibri"/>
              </a:rPr>
              <a:t> Santanen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6155433-0140-C24A-BD0D-ED5D57DE7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031" y="3308185"/>
            <a:ext cx="2271464" cy="223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561BE7-96A6-6AB2-1963-8C8B8CD2B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31" y="116141"/>
            <a:ext cx="11704693" cy="1062491"/>
          </a:xfrm>
        </p:spPr>
        <p:txBody>
          <a:bodyPr/>
          <a:lstStyle/>
          <a:p>
            <a:r>
              <a:rPr lang="fi-FI" sz="4000" dirty="0">
                <a:latin typeface="Calibri"/>
                <a:ea typeface="Calibri"/>
                <a:cs typeface="Calibri"/>
              </a:rPr>
              <a:t>Koronasta palautuminen kouluterveystutkimuksen perusteella</a:t>
            </a:r>
            <a:endParaRPr lang="fi-FI" sz="40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F1F450A-144B-B859-F823-998795A72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4B71D8-8FCF-4FAE-9721-F12E92926DC4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BCFADA5-C3C7-886A-ED0A-7254E851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0E8376-9F20-4674-BF37-2A7A927DE4A2}" type="slidenum">
              <a:rPr lang="fi-FI" smtClean="0"/>
              <a:pPr>
                <a:defRPr/>
              </a:pPr>
              <a:t>25</a:t>
            </a:fld>
            <a:endParaRPr lang="fi-FI"/>
          </a:p>
        </p:txBody>
      </p:sp>
      <p:sp>
        <p:nvSpPr>
          <p:cNvPr id="21" name="Sisällön paikkamerkki 20">
            <a:extLst>
              <a:ext uri="{FF2B5EF4-FFF2-40B4-BE49-F238E27FC236}">
                <a16:creationId xmlns:a16="http://schemas.microsoft.com/office/drawing/2014/main" id="{810A784F-DFD5-DDE0-3DD3-64B405505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31" y="1088637"/>
            <a:ext cx="11234738" cy="4979988"/>
          </a:xfrm>
        </p:spPr>
        <p:txBody>
          <a:bodyPr/>
          <a:lstStyle/>
          <a:p>
            <a:pPr marL="0" indent="0">
              <a:buNone/>
            </a:pPr>
            <a:endParaRPr lang="fi-FI" dirty="0">
              <a:cs typeface="Arial"/>
            </a:endParaRPr>
          </a:p>
          <a:p>
            <a:endParaRPr lang="fi-FI" dirty="0">
              <a:cs typeface="Arial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4E63A6F-2CFE-8634-3BD6-B0C70F3EAD81}"/>
              </a:ext>
            </a:extLst>
          </p:cNvPr>
          <p:cNvSpPr txBox="1"/>
          <p:nvPr/>
        </p:nvSpPr>
        <p:spPr>
          <a:xfrm>
            <a:off x="439737" y="1217577"/>
            <a:ext cx="11234738" cy="51090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1"/>
            <a:r>
              <a:rPr lang="fi-FI" sz="2000" b="1" i="0" u="none" strike="noStrike" baseline="0" dirty="0">
                <a:solidFill>
                  <a:srgbClr val="000000"/>
                </a:solidFill>
              </a:rPr>
              <a:t>Tyytyväisyys elämään, harrastukset ja vapaa-aika</a:t>
            </a:r>
            <a:endParaRPr lang="fi-FI" sz="2000" dirty="0">
              <a:cs typeface="Arial"/>
            </a:endParaRPr>
          </a:p>
          <a:p>
            <a:pPr marL="0" lvl="1"/>
            <a:r>
              <a:rPr lang="fi-FI" sz="2000" dirty="0">
                <a:cs typeface="Arial"/>
              </a:rPr>
              <a:t>Suurin osa on tyytyväisiä elämään. </a:t>
            </a:r>
            <a:r>
              <a:rPr lang="fi-FI" sz="2000" b="0" i="0" u="none" strike="noStrike" baseline="0" dirty="0">
                <a:solidFill>
                  <a:srgbClr val="000000"/>
                </a:solidFill>
              </a:rPr>
              <a:t>Aiempaa useammalla 4.- ja 5.-luokkalaisella on jokin </a:t>
            </a:r>
            <a:r>
              <a:rPr lang="fi-FI" sz="2000" b="0" i="0" u="none" strike="noStrike" baseline="0" dirty="0" err="1">
                <a:solidFill>
                  <a:srgbClr val="000000"/>
                </a:solidFill>
              </a:rPr>
              <a:t>viikoittai-nen</a:t>
            </a:r>
            <a:r>
              <a:rPr lang="fi-FI" sz="2000" b="0" i="0" u="none" strike="noStrike" baseline="0" dirty="0">
                <a:solidFill>
                  <a:srgbClr val="000000"/>
                </a:solidFill>
              </a:rPr>
              <a:t> harrastus. Runsas joka kymmenes nuori kokee, että heidän osallisuutensa on erittäin heikko.</a:t>
            </a:r>
          </a:p>
          <a:p>
            <a:pPr marL="0" lvl="1"/>
            <a:r>
              <a:rPr lang="fi-FI" sz="1000" b="0" i="0" u="none" strike="noStrike" baseline="0" dirty="0">
                <a:solidFill>
                  <a:srgbClr val="000000"/>
                </a:solidFill>
              </a:rPr>
              <a:t> </a:t>
            </a:r>
          </a:p>
          <a:p>
            <a:pPr marL="0" lvl="1"/>
            <a:r>
              <a:rPr lang="fi-FI" sz="2000" b="1" i="0" u="none" strike="noStrike" baseline="0" dirty="0">
                <a:solidFill>
                  <a:srgbClr val="000000"/>
                </a:solidFill>
              </a:rPr>
              <a:t>Koettu terveys, elintavat ja riippuvuudet</a:t>
            </a:r>
            <a:endParaRPr lang="fi-FI" sz="2000" dirty="0">
              <a:cs typeface="Arial"/>
            </a:endParaRPr>
          </a:p>
          <a:p>
            <a:pPr marL="0" lvl="1"/>
            <a:r>
              <a:rPr lang="fi-FI" sz="2000" b="0" i="0" u="none" strike="noStrike" baseline="0" dirty="0">
                <a:solidFill>
                  <a:srgbClr val="000000"/>
                </a:solidFill>
              </a:rPr>
              <a:t>Suuri osa kokee terveytensä hyväksi. </a:t>
            </a:r>
            <a:r>
              <a:rPr lang="fi-FI" sz="2000" dirty="0">
                <a:cs typeface="Arial"/>
              </a:rPr>
              <a:t>Aiempaa useampi liikkuu vähintään tunnin ajan päivässä. </a:t>
            </a:r>
            <a:r>
              <a:rPr lang="fi-FI" sz="2000" dirty="0">
                <a:solidFill>
                  <a:srgbClr val="000000"/>
                </a:solidFill>
              </a:rPr>
              <a:t>Arjen unirytmi on osin palautunut edelliskertaa paremmalle tasolle. Silti melkein puolet nuorista kokee väsymystä päivittäin. </a:t>
            </a:r>
          </a:p>
          <a:p>
            <a:pPr marL="0" lvl="1"/>
            <a:endParaRPr lang="fi-FI" sz="1050" dirty="0">
              <a:solidFill>
                <a:srgbClr val="000000"/>
              </a:solidFill>
            </a:endParaRPr>
          </a:p>
          <a:p>
            <a:pPr marL="0" lvl="1"/>
            <a:r>
              <a:rPr lang="fi-FI" sz="2000" b="1" i="0" u="none" strike="noStrike" baseline="0" dirty="0">
                <a:solidFill>
                  <a:srgbClr val="000000"/>
                </a:solidFill>
              </a:rPr>
              <a:t>Mielen hyvinvointi, sosiaaliset suhteet ja turvallinen kasvuympäristö</a:t>
            </a:r>
            <a:endParaRPr lang="fi-FI" sz="2000" dirty="0">
              <a:cs typeface="Arial"/>
            </a:endParaRPr>
          </a:p>
          <a:p>
            <a:pPr marL="0" lvl="1"/>
            <a:r>
              <a:rPr lang="fi-FI" sz="2000" b="0" i="0" u="none" strike="noStrike" baseline="0" dirty="0">
                <a:solidFill>
                  <a:srgbClr val="000000"/>
                </a:solidFill>
              </a:rPr>
              <a:t>Yksinäisyyden yleistyminen on pysähtynyt, mutta se on silti yleisempää kuin vuonna 2019 tai sitä ennen. Helsinkiläiset perusopetuksen oppijat kokevat yhteistyö- tai empatiataidot paremmaksi kuin koko maassa keskimäärin. Koetut mielen hyvinvoinnin haasteet ovat pysyneet aiempaa yleisempinä varsinkin tytöillä. </a:t>
            </a:r>
          </a:p>
          <a:p>
            <a:pPr marL="0" lvl="1"/>
            <a:r>
              <a:rPr lang="fi-FI" sz="2000" b="0" i="0" u="none" strike="noStrike" baseline="0" dirty="0">
                <a:solidFill>
                  <a:srgbClr val="000000"/>
                </a:solidFill>
              </a:rPr>
              <a:t>Aiempaa useampi on kokenut syrjintää tai fyysistä uhkaa. Edelleen yli puolet nuorista tytöistä kokee häirintää. Varsinkin julkisessa tilassa koettu häirintä on yleisempää Helsingissä kuin koko maassa keskimäärin.</a:t>
            </a:r>
          </a:p>
        </p:txBody>
      </p:sp>
    </p:spTree>
    <p:extLst>
      <p:ext uri="{BB962C8B-B14F-4D97-AF65-F5344CB8AC3E}">
        <p14:creationId xmlns:p14="http://schemas.microsoft.com/office/powerpoint/2010/main" val="1647201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561BE7-96A6-6AB2-1963-8C8B8CD2B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53" y="38652"/>
            <a:ext cx="11704693" cy="232935"/>
          </a:xfrm>
        </p:spPr>
        <p:txBody>
          <a:bodyPr/>
          <a:lstStyle/>
          <a:p>
            <a:endParaRPr lang="fi-FI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F1F450A-144B-B859-F823-998795A72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4B71D8-8FCF-4FAE-9721-F12E92926DC4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BCFADA5-C3C7-886A-ED0A-7254E851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0E8376-9F20-4674-BF37-2A7A927DE4A2}" type="slidenum">
              <a:rPr lang="fi-FI" smtClean="0"/>
              <a:pPr>
                <a:defRPr/>
              </a:pPr>
              <a:t>26</a:t>
            </a:fld>
            <a:endParaRPr lang="fi-FI"/>
          </a:p>
        </p:txBody>
      </p:sp>
      <p:sp>
        <p:nvSpPr>
          <p:cNvPr id="21" name="Sisällön paikkamerkki 20">
            <a:extLst>
              <a:ext uri="{FF2B5EF4-FFF2-40B4-BE49-F238E27FC236}">
                <a16:creationId xmlns:a16="http://schemas.microsoft.com/office/drawing/2014/main" id="{810A784F-DFD5-DDE0-3DD3-64B405505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31" y="1088637"/>
            <a:ext cx="11234738" cy="4979988"/>
          </a:xfrm>
        </p:spPr>
        <p:txBody>
          <a:bodyPr/>
          <a:lstStyle/>
          <a:p>
            <a:pPr marL="0" indent="0">
              <a:buNone/>
            </a:pPr>
            <a:endParaRPr lang="fi-FI">
              <a:cs typeface="Arial"/>
            </a:endParaRPr>
          </a:p>
          <a:p>
            <a:endParaRPr lang="fi-FI">
              <a:cs typeface="Arial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4E63A6F-2CFE-8634-3BD6-B0C70F3EAD81}"/>
              </a:ext>
            </a:extLst>
          </p:cNvPr>
          <p:cNvSpPr txBox="1"/>
          <p:nvPr/>
        </p:nvSpPr>
        <p:spPr>
          <a:xfrm>
            <a:off x="478631" y="572531"/>
            <a:ext cx="11195844" cy="69095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1"/>
            <a:r>
              <a:rPr lang="fi-FI" sz="2000" b="1" i="0" u="none" strike="noStrike" baseline="0" dirty="0">
                <a:solidFill>
                  <a:srgbClr val="000000"/>
                </a:solidFill>
              </a:rPr>
              <a:t>Koulunkäynti ja kouluympäristö</a:t>
            </a:r>
            <a:endParaRPr lang="fi-FI" sz="2000" b="0" i="0" u="none" strike="noStrike" baseline="0" dirty="0">
              <a:solidFill>
                <a:srgbClr val="000000"/>
              </a:solidFill>
            </a:endParaRPr>
          </a:p>
          <a:p>
            <a:pPr marL="0" lvl="1">
              <a:spcAft>
                <a:spcPts val="600"/>
              </a:spcAft>
            </a:pPr>
            <a:r>
              <a:rPr lang="fi-FI" sz="2000" b="0" i="0" u="none" strike="noStrike" baseline="0" dirty="0">
                <a:solidFill>
                  <a:srgbClr val="000000"/>
                </a:solidFill>
              </a:rPr>
              <a:t>Kokemus olevansa tärkeä osa koulu- tai luokkayhteisöä on parantunut. Silti runsas kymmenes oppijoista 8. ja 9. luokalla kokee, ettei ole tärkeä osa koulu- ja luokkayhteisöä. </a:t>
            </a:r>
          </a:p>
          <a:p>
            <a:pPr>
              <a:spcAft>
                <a:spcPts val="600"/>
              </a:spcAft>
            </a:pPr>
            <a:r>
              <a:rPr lang="fi-FI" sz="2000" b="0" i="0" u="none" strike="noStrike" baseline="0" dirty="0">
                <a:solidFill>
                  <a:srgbClr val="000000"/>
                </a:solidFill>
              </a:rPr>
              <a:t>Koulu-uupumuksen pitkään jatkunut yleistyvä trendi on taittunut 8. ja 9. luokalla. Päinvastaisesti 4. ja 5. luokan kokemus koulu-uupumuksesta on yleisempää kuin vuonna 2021.</a:t>
            </a:r>
          </a:p>
          <a:p>
            <a:pPr>
              <a:spcAft>
                <a:spcPts val="600"/>
              </a:spcAft>
            </a:pPr>
            <a:r>
              <a:rPr lang="fi-FI" sz="2000" b="0" i="0" u="none" strike="noStrike" baseline="0" dirty="0">
                <a:solidFill>
                  <a:srgbClr val="000000"/>
                </a:solidFill>
              </a:rPr>
              <a:t>Koetut osallistumis- tai vaikutusmahdollisuudet koulussa ovat parantuneet. </a:t>
            </a:r>
          </a:p>
          <a:p>
            <a:pPr>
              <a:spcAft>
                <a:spcPts val="600"/>
              </a:spcAft>
            </a:pPr>
            <a:r>
              <a:rPr lang="fi-FI" sz="2000" b="0" i="0" u="none" strike="noStrike" baseline="0" dirty="0">
                <a:solidFill>
                  <a:srgbClr val="000000"/>
                </a:solidFill>
              </a:rPr>
              <a:t>Valtaosa oppijoista kokee saavansa tukea ja apua tarvittaessa hyvinvointiin, koulunkäyntiin ja oppimiseen koulun aikuisilta. </a:t>
            </a:r>
          </a:p>
          <a:p>
            <a:pPr>
              <a:spcAft>
                <a:spcPts val="600"/>
              </a:spcAft>
            </a:pPr>
            <a:r>
              <a:rPr lang="fi-FI" sz="2000" b="0" i="0" u="none" strike="noStrike" baseline="0" dirty="0">
                <a:solidFill>
                  <a:srgbClr val="000000"/>
                </a:solidFill>
              </a:rPr>
              <a:t>Vaikka koulun ja luokan ilmapiiriin ja viihtyvyyteen liittyvät ilmiöt ovat edelliskertaa jonkin verran heikompia, silti nykyiset osuudet ovat pääsääntöisesti parempia kuin vuosina 2017 ja 2019. </a:t>
            </a:r>
            <a:endParaRPr lang="fi-FI" sz="2000" dirty="0">
              <a:solidFill>
                <a:srgbClr val="000000"/>
              </a:solidFill>
            </a:endParaRPr>
          </a:p>
          <a:p>
            <a:pPr marL="0" lvl="1">
              <a:spcAft>
                <a:spcPts val="600"/>
              </a:spcAft>
            </a:pPr>
            <a:r>
              <a:rPr lang="fi-FI" sz="2000" b="0" i="0" u="none" strike="noStrike" baseline="0" dirty="0">
                <a:solidFill>
                  <a:srgbClr val="000000"/>
                </a:solidFill>
              </a:rPr>
              <a:t>Koetut osallistumis- tai vaikutusmahdollisuudet koulussa ovat parantuneet. Koulu-uupumuksen pitkään jatkunut yleistyvä trendi on taittunut toisella asteella ja 8. ja 9. luokalla. Päinvastaisesti 4. ja 5. luokan kokemus koulu-uupumuksesta on yleisempää kuin vuonna 2021.</a:t>
            </a:r>
            <a:endParaRPr lang="fi-FI" sz="2000" dirty="0">
              <a:cs typeface="Arial"/>
            </a:endParaRPr>
          </a:p>
          <a:p>
            <a:pPr marL="0" lvl="2">
              <a:spcAft>
                <a:spcPts val="600"/>
              </a:spcAft>
            </a:pPr>
            <a:r>
              <a:rPr lang="fi-FI" sz="2000" b="0" i="0" u="none" strike="noStrike" baseline="0" dirty="0">
                <a:solidFill>
                  <a:srgbClr val="000000"/>
                </a:solidFill>
              </a:rPr>
              <a:t>Yksinäisyyden yleistyminen on pysähtynyt, mutta se on silti yleisempää kuin vuonna 2019 tai sitä ennen. </a:t>
            </a:r>
          </a:p>
          <a:p>
            <a:pPr marL="0" lvl="2"/>
            <a:endParaRPr lang="fi-FI" sz="1000" dirty="0">
              <a:latin typeface="Calibri"/>
              <a:cs typeface="Arial"/>
            </a:endParaRPr>
          </a:p>
          <a:p>
            <a:pPr marL="0" lvl="2"/>
            <a:r>
              <a:rPr lang="fi-FI" dirty="0">
                <a:latin typeface="Calibri"/>
                <a:cs typeface="Arial"/>
              </a:rPr>
              <a:t>Lähde: </a:t>
            </a:r>
            <a:r>
              <a:rPr lang="fi-FI" dirty="0">
                <a:ea typeface="+mn-lt"/>
                <a:cs typeface="+mn-lt"/>
              </a:rPr>
              <a:t>https://www.julkari.fi/bitstream/handle/10024/147270/Lasten%20ja%20nuorten%20hyvinvointi%20Kouluterveyskysely%202023%20Tilastoraportti%2048_2023.pdf?sequence=1&amp;isAllowed=y</a:t>
            </a:r>
            <a:endParaRPr lang="fi-FI" dirty="0">
              <a:cs typeface="Arial"/>
            </a:endParaRPr>
          </a:p>
          <a:p>
            <a:pPr marL="228600" lvl="2" indent="-228600">
              <a:buChar char="•"/>
            </a:pPr>
            <a:endParaRPr lang="fi-FI" sz="2400" dirty="0">
              <a:latin typeface="Calibri"/>
              <a:ea typeface="Calibri"/>
              <a:cs typeface="Calibri"/>
            </a:endParaRPr>
          </a:p>
          <a:p>
            <a:pPr marL="228600" lvl="2" indent="-228600">
              <a:buChar char="•"/>
            </a:pPr>
            <a:endParaRPr lang="en-US" sz="2400" dirty="0"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337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5B0612-49FC-B243-EED3-85F1CC452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4B71D8-8FCF-4FAE-9721-F12E92926DC4}" type="datetime1">
              <a:rPr lang="fi-FI" smtClean="0"/>
              <a:t>15.11.2023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BA836D-7D55-F65E-1D1C-1A56FC7B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91DC4FD-3885-23E6-3876-739A7D761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0E8376-9F20-4674-BF37-2A7A927DE4A2}" type="slidenum">
              <a:rPr lang="fi-FI" smtClean="0"/>
              <a:pPr>
                <a:defRPr/>
              </a:pPr>
              <a:t>27</a:t>
            </a:fld>
            <a:endParaRPr lang="fi-FI"/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FDDF0E93-36C4-7DE1-5B73-3596D7AEE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94" y="762684"/>
            <a:ext cx="7418770" cy="4697211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6E4455E5-F410-D10E-6149-B313EB95C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550" y="762685"/>
            <a:ext cx="3903618" cy="469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89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360D7A4-F6D3-A01A-03AE-6A62BD9B2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FC7E9D-3533-4E5E-9B3A-9BED5A427BA0}" type="datetime1">
              <a:rPr lang="fi-FI" smtClean="0"/>
              <a:t>15.11.2023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E10D196-0D1F-AC2A-3AEB-5AD09990A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C21CE18-407D-4651-FD21-DF3ECC315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66D554-DFAC-4EAB-B1BF-DDAF768B904F}" type="slidenum">
              <a:rPr lang="fi-FI" smtClean="0"/>
              <a:pPr>
                <a:defRPr/>
              </a:pPr>
              <a:t>28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7E2E9B4-B64B-5542-97BA-D962BF1E5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76" y="62673"/>
            <a:ext cx="6081291" cy="30988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7491563D-08EC-0CDD-B7C5-913E1AA62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179" y="234697"/>
            <a:ext cx="3498633" cy="403540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36C947A-F787-3EA2-8DD1-3909C745D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63" y="2752428"/>
            <a:ext cx="3062858" cy="3925656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06353F99-7284-C2FC-BCFC-447AEC95F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653" y="4175534"/>
            <a:ext cx="6262387" cy="209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75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F1F450A-144B-B859-F823-998795A72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4B71D8-8FCF-4FAE-9721-F12E92926DC4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BCFADA5-C3C7-886A-ED0A-7254E851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0E8376-9F20-4674-BF37-2A7A927DE4A2}" type="slidenum">
              <a:rPr lang="fi-FI" smtClean="0"/>
              <a:pPr>
                <a:defRPr/>
              </a:pPr>
              <a:t>29</a:t>
            </a:fld>
            <a:endParaRPr lang="fi-FI"/>
          </a:p>
        </p:txBody>
      </p: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C1664431-B5C7-9365-6039-5B8B55FF8AD6}"/>
              </a:ext>
            </a:extLst>
          </p:cNvPr>
          <p:cNvGrpSpPr/>
          <p:nvPr/>
        </p:nvGrpSpPr>
        <p:grpSpPr>
          <a:xfrm>
            <a:off x="355197" y="206461"/>
            <a:ext cx="9888734" cy="6445078"/>
            <a:chOff x="1584283" y="215612"/>
            <a:chExt cx="9418745" cy="6270505"/>
          </a:xfrm>
        </p:grpSpPr>
        <p:pic>
          <p:nvPicPr>
            <p:cNvPr id="8" name="Picture 2" descr="A close-up of a hand&#10;&#10;Description automatically generated">
              <a:extLst>
                <a:ext uri="{FF2B5EF4-FFF2-40B4-BE49-F238E27FC236}">
                  <a16:creationId xmlns:a16="http://schemas.microsoft.com/office/drawing/2014/main" id="{E9779A4D-9CCB-6BA1-DF64-6CBD2051A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4283" y="215612"/>
              <a:ext cx="9418745" cy="6263465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78FD076D-6CA5-BA02-E056-1FEEC2B1BA68}"/>
                </a:ext>
              </a:extLst>
            </p:cNvPr>
            <p:cNvSpPr txBox="1"/>
            <p:nvPr/>
          </p:nvSpPr>
          <p:spPr>
            <a:xfrm>
              <a:off x="4971159" y="6086007"/>
              <a:ext cx="11322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I" sz="2000" b="1"/>
                <a:t>Juurisyyt</a:t>
              </a:r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23666D1B-641F-9274-ED7E-6CB554BAD5C1}"/>
                </a:ext>
              </a:extLst>
            </p:cNvPr>
            <p:cNvSpPr txBox="1"/>
            <p:nvPr/>
          </p:nvSpPr>
          <p:spPr>
            <a:xfrm>
              <a:off x="4660076" y="4089016"/>
              <a:ext cx="35028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FI" b="1"/>
                <a:t>Myönteinen koulukulttuuri</a:t>
              </a:r>
            </a:p>
            <a:p>
              <a:pPr algn="ctr"/>
              <a:r>
                <a:rPr lang="fi-FI" sz="1400" b="1"/>
                <a:t>Turvallisuus, Yhteisöllisyys, TVV-taidot</a:t>
              </a:r>
            </a:p>
            <a:p>
              <a:pPr algn="ctr"/>
              <a:r>
                <a:rPr lang="fi-FI" sz="1400" b="1"/>
                <a:t>Ryhmäytyminen</a:t>
              </a:r>
              <a:endParaRPr lang="en-FI" sz="1400" b="1"/>
            </a:p>
            <a:p>
              <a:pPr algn="ctr"/>
              <a:endParaRPr lang="en-FI" b="1"/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5F42521C-52B7-542E-1588-66724FCF6C7B}"/>
                </a:ext>
              </a:extLst>
            </p:cNvPr>
            <p:cNvSpPr txBox="1"/>
            <p:nvPr/>
          </p:nvSpPr>
          <p:spPr>
            <a:xfrm>
              <a:off x="2457525" y="1389380"/>
              <a:ext cx="2728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I">
                  <a:solidFill>
                    <a:schemeClr val="bg1"/>
                  </a:solidFill>
                </a:rPr>
                <a:t>Mielenterveyden ongelmat</a:t>
              </a: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AAFB5FB8-3400-6E0E-FA72-A0CEBB5291C3}"/>
                </a:ext>
              </a:extLst>
            </p:cNvPr>
            <p:cNvSpPr txBox="1"/>
            <p:nvPr/>
          </p:nvSpPr>
          <p:spPr>
            <a:xfrm>
              <a:off x="5966027" y="257583"/>
              <a:ext cx="1818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I">
                  <a:solidFill>
                    <a:schemeClr val="bg1"/>
                  </a:solidFill>
                </a:rPr>
                <a:t>Päihteiden käyttö</a:t>
              </a: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FC620CBD-1893-EE32-E844-2FA74A13F2BE}"/>
                </a:ext>
              </a:extLst>
            </p:cNvPr>
            <p:cNvSpPr txBox="1"/>
            <p:nvPr/>
          </p:nvSpPr>
          <p:spPr>
            <a:xfrm>
              <a:off x="8277468" y="412148"/>
              <a:ext cx="1386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I">
                  <a:solidFill>
                    <a:schemeClr val="bg1"/>
                  </a:solidFill>
                </a:rPr>
                <a:t>Kiusaaminen</a:t>
              </a: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BCDDF77A-FC02-3261-1A9B-5C52DC24ACFC}"/>
                </a:ext>
              </a:extLst>
            </p:cNvPr>
            <p:cNvSpPr txBox="1"/>
            <p:nvPr/>
          </p:nvSpPr>
          <p:spPr>
            <a:xfrm>
              <a:off x="8990289" y="851515"/>
              <a:ext cx="18552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I">
                  <a:solidFill>
                    <a:schemeClr val="bg1"/>
                  </a:solidFill>
                </a:rPr>
                <a:t>Nuorisorikollisuus</a:t>
              </a:r>
            </a:p>
            <a:p>
              <a:r>
                <a:rPr lang="en-FI">
                  <a:solidFill>
                    <a:schemeClr val="bg1"/>
                  </a:solidFill>
                </a:rPr>
                <a:t>Jengiytyminen</a:t>
              </a: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8CD61B19-5E0C-C228-3D03-5E21D3297D0B}"/>
                </a:ext>
              </a:extLst>
            </p:cNvPr>
            <p:cNvSpPr txBox="1"/>
            <p:nvPr/>
          </p:nvSpPr>
          <p:spPr>
            <a:xfrm>
              <a:off x="8903716" y="2331992"/>
              <a:ext cx="1971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I">
                  <a:solidFill>
                    <a:schemeClr val="bg1"/>
                  </a:solidFill>
                </a:rPr>
                <a:t>Radikalisoituminen</a:t>
              </a:r>
            </a:p>
          </p:txBody>
        </p:sp>
        <p:sp>
          <p:nvSpPr>
            <p:cNvPr id="17" name="Line Callout 1 13">
              <a:extLst>
                <a:ext uri="{FF2B5EF4-FFF2-40B4-BE49-F238E27FC236}">
                  <a16:creationId xmlns:a16="http://schemas.microsoft.com/office/drawing/2014/main" id="{9C36F1AB-99ED-6481-A3D9-64E28A433D6F}"/>
                </a:ext>
              </a:extLst>
            </p:cNvPr>
            <p:cNvSpPr/>
            <p:nvPr/>
          </p:nvSpPr>
          <p:spPr>
            <a:xfrm>
              <a:off x="1876848" y="4475791"/>
              <a:ext cx="2170495" cy="1638791"/>
            </a:xfrm>
            <a:prstGeom prst="borderCallout1">
              <a:avLst>
                <a:gd name="adj1" fmla="val 25647"/>
                <a:gd name="adj2" fmla="val 7864"/>
                <a:gd name="adj3" fmla="val 107499"/>
                <a:gd name="adj4" fmla="val 140621"/>
              </a:avLst>
            </a:prstGeom>
            <a:solidFill>
              <a:schemeClr val="bg1"/>
            </a:solid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>
                <a:solidFill>
                  <a:schemeClr val="tx1"/>
                </a:solidFill>
              </a:endParaRPr>
            </a:p>
            <a:p>
              <a:pPr algn="ctr"/>
              <a:r>
                <a:rPr lang="fi-FI" sz="1500" b="1">
                  <a:solidFill>
                    <a:schemeClr val="tx1"/>
                  </a:solidFill>
                </a:rPr>
                <a:t>Perustarpeiden tyydyttymättömyys</a:t>
              </a:r>
              <a:r>
                <a:rPr lang="fi-FI" sz="1500">
                  <a:solidFill>
                    <a:schemeClr val="tx1"/>
                  </a:solidFill>
                </a:rPr>
                <a:t>:</a:t>
              </a:r>
            </a:p>
            <a:p>
              <a:pPr algn="ctr"/>
              <a:r>
                <a:rPr lang="en-FI" sz="1500">
                  <a:solidFill>
                    <a:schemeClr val="tx1"/>
                  </a:solidFill>
                </a:rPr>
                <a:t>Turvallisuuden tunne</a:t>
              </a:r>
            </a:p>
            <a:p>
              <a:pPr algn="ctr"/>
              <a:r>
                <a:rPr lang="en-FI" sz="1500">
                  <a:solidFill>
                    <a:schemeClr val="tx1"/>
                  </a:solidFill>
                </a:rPr>
                <a:t>Yhteenkuul</a:t>
              </a:r>
              <a:r>
                <a:rPr lang="fi-FI" sz="1500">
                  <a:solidFill>
                    <a:schemeClr val="tx1"/>
                  </a:solidFill>
                </a:rPr>
                <a:t>u</a:t>
              </a:r>
              <a:r>
                <a:rPr lang="en-FI" sz="1500">
                  <a:solidFill>
                    <a:schemeClr val="tx1"/>
                  </a:solidFill>
                </a:rPr>
                <a:t>vuus</a:t>
              </a:r>
            </a:p>
            <a:p>
              <a:pPr algn="ctr"/>
              <a:r>
                <a:rPr lang="en-FI" sz="1500">
                  <a:solidFill>
                    <a:schemeClr val="tx1"/>
                  </a:solidFill>
                </a:rPr>
                <a:t>Välittäminen</a:t>
              </a:r>
            </a:p>
            <a:p>
              <a:pPr algn="ctr"/>
              <a:r>
                <a:rPr lang="en-FI" sz="1500">
                  <a:solidFill>
                    <a:schemeClr val="tx1"/>
                  </a:solidFill>
                </a:rPr>
                <a:t>Autonomia</a:t>
              </a:r>
            </a:p>
            <a:p>
              <a:pPr algn="ctr"/>
              <a:r>
                <a:rPr lang="en-FI" sz="1500">
                  <a:solidFill>
                    <a:schemeClr val="tx1"/>
                  </a:solidFill>
                </a:rPr>
                <a:t>Merkityksellisyys</a:t>
              </a:r>
            </a:p>
            <a:p>
              <a:pPr algn="ctr"/>
              <a:endParaRPr lang="en-FI">
                <a:solidFill>
                  <a:schemeClr val="tx1"/>
                </a:solidFill>
              </a:endParaRPr>
            </a:p>
          </p:txBody>
        </p:sp>
        <p:sp>
          <p:nvSpPr>
            <p:cNvPr id="18" name="TextBox 1">
              <a:extLst>
                <a:ext uri="{FF2B5EF4-FFF2-40B4-BE49-F238E27FC236}">
                  <a16:creationId xmlns:a16="http://schemas.microsoft.com/office/drawing/2014/main" id="{8B38B36A-B796-EA06-8835-8074B7166056}"/>
                </a:ext>
              </a:extLst>
            </p:cNvPr>
            <p:cNvSpPr txBox="1"/>
            <p:nvPr/>
          </p:nvSpPr>
          <p:spPr>
            <a:xfrm>
              <a:off x="7111271" y="5957160"/>
              <a:ext cx="37968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solidFill>
                    <a:schemeClr val="bg1"/>
                  </a:solidFill>
                </a:rPr>
                <a:t>L</a:t>
              </a:r>
              <a:r>
                <a:rPr lang="en-FI" sz="1400">
                  <a:solidFill>
                    <a:schemeClr val="bg1"/>
                  </a:solidFill>
                </a:rPr>
                <a:t>ähde: Benjamin ym. 2022 Nuorten elämänkulun </a:t>
              </a:r>
            </a:p>
            <a:p>
              <a:r>
                <a:rPr lang="en-FI" sz="1400">
                  <a:solidFill>
                    <a:schemeClr val="bg1"/>
                  </a:solidFill>
                </a:rPr>
                <a:t>haasteita ja vastoinkäymisiä - resilienssi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689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BCDA9-DE92-0F4A-AD1B-909395C0D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563" y="457200"/>
            <a:ext cx="6443233" cy="3372646"/>
          </a:xfrm>
        </p:spPr>
        <p:txBody>
          <a:bodyPr/>
          <a:lstStyle/>
          <a:p>
            <a:br>
              <a:rPr lang="fi-FI" sz="3200" b="0">
                <a:solidFill>
                  <a:schemeClr val="tx1"/>
                </a:solidFill>
              </a:rPr>
            </a:br>
            <a:r>
              <a:rPr lang="fi-FI" sz="3200" b="0">
                <a:solidFill>
                  <a:schemeClr val="tx1"/>
                </a:solidFill>
              </a:rPr>
              <a:t>"Helsinki on kasvun paikka, jossa on hyvä kasvaa lapsesta aikuiseksi, kasvattaa osaamistaan sekä kasvattaa kaikkea sitä hyvää, mitä meillä on."</a:t>
            </a:r>
            <a:endParaRPr lang="fi-FI" sz="3200" b="0">
              <a:solidFill>
                <a:schemeClr val="tx1"/>
              </a:solidFill>
              <a:cs typeface="Arial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17AED92-98BB-4E9A-9774-499F5306E4A8}"/>
              </a:ext>
            </a:extLst>
          </p:cNvPr>
          <p:cNvSpPr txBox="1"/>
          <p:nvPr/>
        </p:nvSpPr>
        <p:spPr>
          <a:xfrm>
            <a:off x="410802" y="3894526"/>
            <a:ext cx="6308568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i-FI" sz="3200">
                <a:ea typeface="+mj-ea"/>
                <a:cs typeface="+mj-cs"/>
              </a:rPr>
              <a:t>"</a:t>
            </a:r>
            <a:r>
              <a:rPr kumimoji="0" lang="fi-FI" sz="3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Helsinki on kaupunki, jossa voi toteuttaa itseään, luoda mahdollisuuksia ja tarttua niihin</a:t>
            </a:r>
            <a:r>
              <a:rPr lang="fi-FI" sz="3200">
                <a:ea typeface="+mj-ea"/>
                <a:cs typeface="+mj-cs"/>
              </a:rPr>
              <a:t>."</a:t>
            </a:r>
            <a:endParaRPr lang="fi-FI" sz="3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1906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uva 2" descr="Kuva, joka sisältää kohteen teksti, kuvakaappaus, Fontti, ympyrä&#10;&#10;Kuvaus luotu automaattisesti">
            <a:extLst>
              <a:ext uri="{FF2B5EF4-FFF2-40B4-BE49-F238E27FC236}">
                <a16:creationId xmlns:a16="http://schemas.microsoft.com/office/drawing/2014/main" id="{0BBBE775-5F77-D922-AF7F-4DE618ACD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DEDAC5C-671F-A6FC-D6A8-9D6D9E008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555C35-BF82-4987-8C9E-4CE2D84B3BFC}" type="datetime1">
              <a:rPr lang="fi-FI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15.11.2023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79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4263E4D3-77EE-22E5-71E5-25DBAA2B85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8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EE4C43C-38EF-73E3-DDA3-B2115BD046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F555C35-BF82-4987-8C9E-4CE2D84B3BFC}" type="datetime1"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15.11.2023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957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uva 2" descr="Kuva, joka sisältää kohteen teksti, kuvakaappaus, Fontti, numero&#10;&#10;Kuvaus luotu automaattisesti">
            <a:extLst>
              <a:ext uri="{FF2B5EF4-FFF2-40B4-BE49-F238E27FC236}">
                <a16:creationId xmlns:a16="http://schemas.microsoft.com/office/drawing/2014/main" id="{5203CDF9-DF82-D7A3-529E-68FE9ACFF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69BF3D1-25BD-2EA4-DCCD-198470E34A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555C35-BF82-4987-8C9E-4CE2D84B3BFC}" type="datetime1">
              <a:rPr lang="fi-FI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15.11.2023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63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Kaaviokuva 1">
            <a:extLst>
              <a:ext uri="{FF2B5EF4-FFF2-40B4-BE49-F238E27FC236}">
                <a16:creationId xmlns:a16="http://schemas.microsoft.com/office/drawing/2014/main" id="{56DAC1F3-CC64-9B16-5F2B-C4278310DF21}"/>
              </a:ext>
            </a:extLst>
          </p:cNvPr>
          <p:cNvGraphicFramePr/>
          <p:nvPr/>
        </p:nvGraphicFramePr>
        <p:xfrm>
          <a:off x="496933" y="1171789"/>
          <a:ext cx="7695343" cy="5520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kstiruutu 3">
            <a:extLst>
              <a:ext uri="{FF2B5EF4-FFF2-40B4-BE49-F238E27FC236}">
                <a16:creationId xmlns:a16="http://schemas.microsoft.com/office/drawing/2014/main" id="{51D56605-B74F-8032-DB25-9A00381FA4DC}"/>
              </a:ext>
            </a:extLst>
          </p:cNvPr>
          <p:cNvSpPr txBox="1"/>
          <p:nvPr/>
        </p:nvSpPr>
        <p:spPr>
          <a:xfrm>
            <a:off x="161731" y="165603"/>
            <a:ext cx="11604296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i-FI" sz="3200">
                <a:latin typeface="Arial Black"/>
                <a:cs typeface="Times New Roman"/>
              </a:rPr>
              <a:t>Koulutussegregaatioon vaikuttavat tekijät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1316D870-22B2-64D9-16F7-043514BC5E05}"/>
              </a:ext>
            </a:extLst>
          </p:cNvPr>
          <p:cNvSpPr/>
          <p:nvPr/>
        </p:nvSpPr>
        <p:spPr>
          <a:xfrm>
            <a:off x="5872348" y="5245085"/>
            <a:ext cx="2319928" cy="106681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 dirty="0"/>
              <a:t>Kasko: </a:t>
            </a:r>
          </a:p>
          <a:p>
            <a:pPr algn="ctr"/>
            <a:r>
              <a:rPr lang="fi-FI" sz="1400" dirty="0"/>
              <a:t>Kodin ja koulun yhteistyö</a:t>
            </a:r>
            <a:endParaRPr lang="fi-FI" sz="2000" dirty="0"/>
          </a:p>
          <a:p>
            <a:pPr algn="ctr"/>
            <a:r>
              <a:rPr lang="fi-FI" sz="1400" dirty="0"/>
              <a:t>Osallisuus ja yhteisöllisyys</a:t>
            </a:r>
            <a:endParaRPr lang="fi-FI" sz="2000" dirty="0"/>
          </a:p>
          <a:p>
            <a:pPr algn="ctr"/>
            <a:r>
              <a:rPr lang="fi-FI" sz="1400" dirty="0"/>
              <a:t>Turvallinen toimintaympäristö</a:t>
            </a:r>
            <a:endParaRPr lang="fi-FI" sz="1400" dirty="0">
              <a:cs typeface="Calibri"/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A045342B-0DE1-EA11-7F01-72120F12DA36}"/>
              </a:ext>
            </a:extLst>
          </p:cNvPr>
          <p:cNvSpPr/>
          <p:nvPr/>
        </p:nvSpPr>
        <p:spPr>
          <a:xfrm>
            <a:off x="5560027" y="1141940"/>
            <a:ext cx="2517950" cy="123719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 dirty="0"/>
              <a:t>Kasko: </a:t>
            </a:r>
          </a:p>
          <a:p>
            <a:pPr algn="ctr"/>
            <a:r>
              <a:rPr lang="fi-FI" sz="1400" dirty="0"/>
              <a:t>Koulutuksen laatu</a:t>
            </a:r>
          </a:p>
          <a:p>
            <a:pPr algn="ctr"/>
            <a:r>
              <a:rPr lang="fi-FI" sz="1400" dirty="0"/>
              <a:t>Pedagogiikan kehitys</a:t>
            </a:r>
            <a:endParaRPr lang="fi-FI" sz="1400" dirty="0">
              <a:cs typeface="Calibri"/>
            </a:endParaRPr>
          </a:p>
          <a:p>
            <a:pPr algn="ctr"/>
            <a:r>
              <a:rPr lang="fi-FI" sz="1400" dirty="0"/>
              <a:t>Sosioemotionaaliset taidot</a:t>
            </a:r>
            <a:endParaRPr lang="fi-FI" sz="1400" dirty="0">
              <a:cs typeface="Calibri"/>
            </a:endParaRPr>
          </a:p>
          <a:p>
            <a:pPr algn="ctr"/>
            <a:r>
              <a:rPr lang="fi-FI" sz="1400" dirty="0">
                <a:cs typeface="Calibri"/>
              </a:rPr>
              <a:t>Hyvinvointi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BD0B38EF-7380-F83B-22B4-3CA04633C2FA}"/>
              </a:ext>
            </a:extLst>
          </p:cNvPr>
          <p:cNvSpPr/>
          <p:nvPr/>
        </p:nvSpPr>
        <p:spPr>
          <a:xfrm>
            <a:off x="268333" y="1291463"/>
            <a:ext cx="2517950" cy="10876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/>
              <a:t>Kasko: </a:t>
            </a:r>
          </a:p>
          <a:p>
            <a:pPr algn="ctr"/>
            <a:r>
              <a:rPr lang="fi-FI" sz="1400" dirty="0"/>
              <a:t>Henkilöstön saatavuus, pysyvyys ja  osaaminen</a:t>
            </a:r>
          </a:p>
          <a:p>
            <a:pPr algn="ctr"/>
            <a:r>
              <a:rPr lang="fi-FI" sz="1400" dirty="0"/>
              <a:t>Päiväkotien ja koulujen resursointi 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8B5DB689-26CB-9B2A-7438-508EF3845710}"/>
              </a:ext>
            </a:extLst>
          </p:cNvPr>
          <p:cNvSpPr/>
          <p:nvPr/>
        </p:nvSpPr>
        <p:spPr>
          <a:xfrm>
            <a:off x="268333" y="5245085"/>
            <a:ext cx="2517950" cy="9017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/>
              <a:t>Kasko: </a:t>
            </a:r>
          </a:p>
          <a:p>
            <a:pPr algn="ctr"/>
            <a:r>
              <a:rPr lang="fi-FI" sz="1400"/>
              <a:t>Palveluverkkotyö</a:t>
            </a:r>
          </a:p>
          <a:p>
            <a:pPr algn="ctr"/>
            <a:r>
              <a:rPr lang="fi-FI" sz="1400"/>
              <a:t>Päiväkotien ja koulujen mainetyö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76E4A55A-4584-69A9-0367-20601CB50D83}"/>
              </a:ext>
            </a:extLst>
          </p:cNvPr>
          <p:cNvSpPr txBox="1"/>
          <p:nvPr/>
        </p:nvSpPr>
        <p:spPr>
          <a:xfrm>
            <a:off x="7699126" y="3395184"/>
            <a:ext cx="383177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fi-FI">
              <a:cs typeface="Arial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90CEE55-469B-E7E3-E28F-7CFA81B916C1}"/>
              </a:ext>
            </a:extLst>
          </p:cNvPr>
          <p:cNvSpPr txBox="1"/>
          <p:nvPr/>
        </p:nvSpPr>
        <p:spPr>
          <a:xfrm>
            <a:off x="8077977" y="3116485"/>
            <a:ext cx="3796523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2000" dirty="0"/>
              <a:t>Koulutus 2030 vastaa segregaation ehkäisyssä etenkin  koulutuksen laadun, pedagogiikan, yhteisöllisyyden ja johtajuuden kehitykseen.</a:t>
            </a:r>
            <a:endParaRPr lang="fi-FI" sz="2000" dirty="0">
              <a:cs typeface="Calibri"/>
            </a:endParaRP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93D5673A-7346-9B63-E192-D5CC185760E7}"/>
              </a:ext>
            </a:extLst>
          </p:cNvPr>
          <p:cNvSpPr txBox="1"/>
          <p:nvPr/>
        </p:nvSpPr>
        <p:spPr>
          <a:xfrm>
            <a:off x="5791290" y="6584675"/>
            <a:ext cx="1430604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800">
                <a:cs typeface="Calibri"/>
              </a:rPr>
              <a:t>Kuvion pohja: Venla Bernelius</a:t>
            </a:r>
          </a:p>
        </p:txBody>
      </p:sp>
    </p:spTree>
    <p:extLst>
      <p:ext uri="{BB962C8B-B14F-4D97-AF65-F5344CB8AC3E}">
        <p14:creationId xmlns:p14="http://schemas.microsoft.com/office/powerpoint/2010/main" val="872529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ild watering plants in a greenhouse&#10;&#10;Description automatically generated">
            <a:extLst>
              <a:ext uri="{FF2B5EF4-FFF2-40B4-BE49-F238E27FC236}">
                <a16:creationId xmlns:a16="http://schemas.microsoft.com/office/drawing/2014/main" id="{817BC41F-2E4F-046F-E65A-1B6D0A30A7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19"/>
          <a:stretch/>
        </p:blipFill>
        <p:spPr>
          <a:xfrm>
            <a:off x="2434547" y="1"/>
            <a:ext cx="9757454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69EFC0-21DA-308D-8C12-DADABC5EC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334866-C4B9-A942-86FD-A2EC2F533A9D}" type="datetime1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B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15.11.2023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srgbClr val="0000B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C8A907-6814-EB56-CC15-D1A4B616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0B938-106A-4E9D-9931-8D19B263D192}" type="slidenum">
              <a:rPr kumimoji="0" lang="fi-FI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B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i-FI" sz="1300" b="1" i="0" u="none" strike="noStrike" kern="1200" cap="none" spc="0" normalizeH="0" baseline="0" noProof="0">
              <a:ln>
                <a:noFill/>
              </a:ln>
              <a:solidFill>
                <a:srgbClr val="0000B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72F189EB-C1B6-C278-C5E7-579A94F7AAF0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2504148 w 19559"/>
              <a:gd name="T1" fmla="*/ 6858000 h 14300"/>
              <a:gd name="T2" fmla="*/ 2712107 w 19559"/>
              <a:gd name="T3" fmla="*/ 6505508 h 14300"/>
              <a:gd name="T4" fmla="*/ 3439722 w 19559"/>
              <a:gd name="T5" fmla="*/ 6083957 h 14300"/>
              <a:gd name="T6" fmla="*/ 3861883 w 19559"/>
              <a:gd name="T7" fmla="*/ 5357393 h 14300"/>
              <a:gd name="T8" fmla="*/ 4589498 w 19559"/>
              <a:gd name="T9" fmla="*/ 4935842 h 14300"/>
              <a:gd name="T10" fmla="*/ 5011659 w 19559"/>
              <a:gd name="T11" fmla="*/ 4209277 h 14300"/>
              <a:gd name="T12" fmla="*/ 5739754 w 19559"/>
              <a:gd name="T13" fmla="*/ 3787726 h 14300"/>
              <a:gd name="T14" fmla="*/ 6161915 w 19559"/>
              <a:gd name="T15" fmla="*/ 3060682 h 14300"/>
              <a:gd name="T16" fmla="*/ 6889530 w 19559"/>
              <a:gd name="T17" fmla="*/ 2639131 h 14300"/>
              <a:gd name="T18" fmla="*/ 7311690 w 19559"/>
              <a:gd name="T19" fmla="*/ 1912567 h 14300"/>
              <a:gd name="T20" fmla="*/ 8039305 w 19559"/>
              <a:gd name="T21" fmla="*/ 1491016 h 14300"/>
              <a:gd name="T22" fmla="*/ 8461466 w 19559"/>
              <a:gd name="T23" fmla="*/ 764451 h 14300"/>
              <a:gd name="T24" fmla="*/ 9188601 w 19559"/>
              <a:gd name="T25" fmla="*/ 343380 h 14300"/>
              <a:gd name="T26" fmla="*/ 9393678 w 19559"/>
              <a:gd name="T27" fmla="*/ 0 h 14300"/>
              <a:gd name="T28" fmla="*/ 0 w 19559"/>
              <a:gd name="T29" fmla="*/ 0 h 14300"/>
              <a:gd name="T30" fmla="*/ 0 w 19559"/>
              <a:gd name="T31" fmla="*/ 6858000 h 14300"/>
              <a:gd name="T32" fmla="*/ 2504148 w 19559"/>
              <a:gd name="T33" fmla="*/ 685800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953B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59BFEF-8524-8B2E-9054-B5EA0005A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0" i="0" u="none" strike="noStrike" kern="1200" cap="none" spc="0" normalizeH="0" baseline="0" noProof="0">
                <a:ln>
                  <a:noFill/>
                </a:ln>
                <a:solidFill>
                  <a:srgbClr val="0000B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Helsinki oppii – Tulevaisuuden taidot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A3C94C-C281-D3A3-31BE-966557B2FC51}"/>
              </a:ext>
            </a:extLst>
          </p:cNvPr>
          <p:cNvSpPr txBox="1">
            <a:spLocks/>
          </p:cNvSpPr>
          <p:nvPr/>
        </p:nvSpPr>
        <p:spPr>
          <a:xfrm>
            <a:off x="479147" y="684563"/>
            <a:ext cx="5616853" cy="480183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j-ea"/>
                <a:cs typeface="Arial"/>
              </a:rPr>
              <a:t>Kasvun paikka –strategia ja Koulutus 2030</a:t>
            </a:r>
            <a:endParaRPr kumimoji="0" lang="fi-FI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j-ea"/>
                <a:cs typeface="Arial"/>
              </a:rPr>
              <a:t>Kaupunkistrategian 2021–2025 mukaisesti Koulutus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j-ea"/>
                <a:cs typeface="Arial"/>
              </a:rPr>
              <a:t>2030 tulee kulkemaan yli valtuustokausien osana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j-ea"/>
                <a:cs typeface="Arial"/>
              </a:rPr>
              <a:t>strategiaa, talousarviota, toimintasuunnitelmia ja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j-ea"/>
                <a:cs typeface="Arial"/>
              </a:rPr>
              <a:t>yleistä kehittämistä.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2042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9BF496-EEA8-DC56-B243-4B01D9D38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410" y="212192"/>
            <a:ext cx="6371618" cy="787615"/>
          </a:xfrm>
        </p:spPr>
        <p:txBody>
          <a:bodyPr/>
          <a:lstStyle/>
          <a:p>
            <a:r>
              <a:rPr lang="fi-FI" dirty="0">
                <a:solidFill>
                  <a:srgbClr val="0074CD"/>
                </a:solidFill>
              </a:rPr>
              <a:t>Katsotaan kauas </a:t>
            </a:r>
            <a:br>
              <a:rPr lang="fi-FI" dirty="0">
                <a:solidFill>
                  <a:srgbClr val="0074CD"/>
                </a:solidFill>
              </a:rPr>
            </a:br>
            <a:r>
              <a:rPr lang="fi-FI" dirty="0">
                <a:solidFill>
                  <a:srgbClr val="0074CD"/>
                </a:solidFill>
              </a:rPr>
              <a:t>– tehdään lähellä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4C3A27-23B0-A5AF-C156-82F517EAF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195200"/>
            <a:ext cx="7084032" cy="507360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fi-FI" sz="1400" dirty="0"/>
          </a:p>
          <a:p>
            <a:pPr marL="0" indent="0">
              <a:buNone/>
            </a:pPr>
            <a:r>
              <a:rPr lang="fi-FI" sz="1800" dirty="0"/>
              <a:t>Kasvatus ja koulutus rakentaa tulevaisuuden hyvinvoivaa yhteiskuntaa. Katsomme tulevaan avoimin ja rohkein mielin antaen aikaa kasvulle ja kehitykselle. </a:t>
            </a:r>
            <a:endParaRPr lang="fi-FI" sz="1800" dirty="0">
              <a:cs typeface="Arial"/>
            </a:endParaRPr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r>
              <a:rPr lang="fi-FI" sz="1800" dirty="0"/>
              <a:t>Koulutus 2030, Helsinki oppii – Tulevaisuuden taidot, kiteyttää näkemyksemme halutusta tulevaisuudesta. Vahvistamme helsinkiläisten hyvinvointia, jonka mahdollistaa oppimisen ilo. Rakennamme opinpolkua, joka on yhteisöllinen, turvallinen ja tarjoaa kaikille yhdenvertaiset mahdollisuudet.</a:t>
            </a:r>
            <a:endParaRPr lang="fi-FI" sz="1800" dirty="0">
              <a:cs typeface="Arial"/>
            </a:endParaRPr>
          </a:p>
          <a:p>
            <a:pPr marL="0" indent="0">
              <a:buNone/>
            </a:pPr>
            <a:endParaRPr lang="fi-FI" sz="1800" dirty="0">
              <a:cs typeface="Arial"/>
            </a:endParaRPr>
          </a:p>
          <a:p>
            <a:pPr marL="0" indent="0">
              <a:buNone/>
            </a:pPr>
            <a:r>
              <a:rPr lang="fi-FI" sz="1800" dirty="0">
                <a:cs typeface="Arial"/>
              </a:rPr>
              <a:t>Ennakoimme oppijoiden tarpeita ja työelämän muutoksia koulutusasteiden välistä yhteistyötä kehittämällä.</a:t>
            </a:r>
          </a:p>
          <a:p>
            <a:pPr marL="0" indent="0">
              <a:buNone/>
            </a:pPr>
            <a:r>
              <a:rPr lang="fi-FI" sz="1800" dirty="0">
                <a:cs typeface="Arial"/>
              </a:rPr>
              <a:t>Nostamme nuorten koulutustasoa, sillä se ehkäisee </a:t>
            </a:r>
          </a:p>
          <a:p>
            <a:pPr marL="0" indent="0">
              <a:buNone/>
            </a:pPr>
            <a:r>
              <a:rPr lang="fi-FI" sz="1800" dirty="0">
                <a:cs typeface="Arial"/>
              </a:rPr>
              <a:t>nuorten syrjäytymisen riskiä, vahvistaa kokemusta </a:t>
            </a:r>
          </a:p>
          <a:p>
            <a:pPr marL="0" indent="0">
              <a:buNone/>
            </a:pPr>
            <a:r>
              <a:rPr lang="fi-FI" sz="1800" dirty="0">
                <a:cs typeface="Arial"/>
              </a:rPr>
              <a:t>osana yhteiskuntaa olemisesta ja </a:t>
            </a:r>
          </a:p>
          <a:p>
            <a:pPr marL="0" indent="0">
              <a:buNone/>
            </a:pPr>
            <a:r>
              <a:rPr lang="fi-FI" sz="1800" dirty="0">
                <a:cs typeface="Arial"/>
              </a:rPr>
              <a:t>vahvistaa tulevaisuuden Helsinkiä</a:t>
            </a:r>
            <a:r>
              <a:rPr lang="fi-FI" sz="1600" dirty="0">
                <a:cs typeface="Arial"/>
              </a:rPr>
              <a:t>.</a:t>
            </a:r>
          </a:p>
          <a:p>
            <a:pPr marL="0" indent="0">
              <a:buNone/>
            </a:pPr>
            <a:endParaRPr lang="fi-FI" sz="1400" dirty="0"/>
          </a:p>
        </p:txBody>
      </p:sp>
      <p:pic>
        <p:nvPicPr>
          <p:cNvPr id="10" name="Picture Placeholder 9" descr="A group of people in lab coats&#10;&#10;Description automatically generated">
            <a:extLst>
              <a:ext uri="{FF2B5EF4-FFF2-40B4-BE49-F238E27FC236}">
                <a16:creationId xmlns:a16="http://schemas.microsoft.com/office/drawing/2014/main" id="{5688BBAF-9965-FD40-9D9E-CBF565F3D1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43" r="35817"/>
          <a:stretch/>
        </p:blipFill>
        <p:spPr>
          <a:xfrm>
            <a:off x="7701280" y="0"/>
            <a:ext cx="4490720" cy="6858000"/>
          </a:xfr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69F7580-E351-E4D6-289A-B46710AFB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8793" y="4345849"/>
            <a:ext cx="1324379" cy="176583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68C2A0C-B40F-7B56-4971-AB9F663F2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5880" y="5646500"/>
            <a:ext cx="1295400" cy="6223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4E2E2B1-2471-B765-F03D-A31DE9495D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95659" y="5198461"/>
            <a:ext cx="1287090" cy="930088"/>
          </a:xfrm>
          <a:prstGeom prst="rect">
            <a:avLst/>
          </a:pr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5B2E3C74-0E85-4FBE-E468-F6DB12E8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3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7CADF-6B8B-A246-9518-A5C10A03AFF1}" type="datetime1">
              <a:rPr lang="fi-FI" smtClean="0"/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15.11.2023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BD6E143D-459A-EDC5-A80C-02CBDE2D8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3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Helsinki oppii – Tulevaisuuden taidot</a:t>
            </a:r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4DCB0D6-0019-09D0-BD8D-509C491B7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fi-FI"/>
            </a:defPPr>
            <a:lvl1pPr marL="0" algn="r" defTabSz="914400" rtl="0" eaLnBrk="1" latinLnBrk="0" hangingPunct="1"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0B938-106A-4E9D-9931-8D19B263D192}" type="slidenum">
              <a:rPr lang="fi-FI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i-FI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030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2">
            <a:extLst>
              <a:ext uri="{FF2B5EF4-FFF2-40B4-BE49-F238E27FC236}">
                <a16:creationId xmlns:a16="http://schemas.microsoft.com/office/drawing/2014/main" id="{E8E58BBA-B5E6-E342-4065-D9C54AB7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Prosessista</a:t>
            </a:r>
          </a:p>
        </p:txBody>
      </p:sp>
      <p:sp>
        <p:nvSpPr>
          <p:cNvPr id="14" name="Sisällön paikkamerkki 13">
            <a:extLst>
              <a:ext uri="{FF2B5EF4-FFF2-40B4-BE49-F238E27FC236}">
                <a16:creationId xmlns:a16="http://schemas.microsoft.com/office/drawing/2014/main" id="{E859655D-8478-147E-A1F3-C2594C4C9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4873630" cy="4982400"/>
          </a:xfrm>
        </p:spPr>
        <p:txBody>
          <a:bodyPr/>
          <a:lstStyle/>
          <a:p>
            <a:r>
              <a:rPr lang="fi-FI" sz="2400" dirty="0"/>
              <a:t>Tehty yhteistyössä 1 000 työntekijän sekä miltei 4 000 oppijan ja huoltajan kanssa</a:t>
            </a:r>
          </a:p>
          <a:p>
            <a:endParaRPr lang="fi-FI" sz="2400" dirty="0"/>
          </a:p>
          <a:p>
            <a:r>
              <a:rPr lang="fi-FI" sz="2400" b="1" dirty="0">
                <a:solidFill>
                  <a:srgbClr val="0070C0"/>
                </a:solidFill>
              </a:rPr>
              <a:t>Helsinki oppii – Tulevaisuuden taidot</a:t>
            </a:r>
          </a:p>
          <a:p>
            <a:pPr lvl="1"/>
            <a:r>
              <a:rPr lang="fi-FI" sz="2300" dirty="0"/>
              <a:t>Lautakuntakäsittely 14.11.</a:t>
            </a:r>
          </a:p>
          <a:p>
            <a:pPr lvl="1"/>
            <a:r>
              <a:rPr lang="fi-FI" sz="2300" dirty="0"/>
              <a:t>Julkistamistilaisuus tammi-helmikuun vaihteessa 2024</a:t>
            </a:r>
          </a:p>
          <a:p>
            <a:endParaRPr lang="fi-FI" dirty="0"/>
          </a:p>
        </p:txBody>
      </p:sp>
      <p:sp>
        <p:nvSpPr>
          <p:cNvPr id="15" name="Sisällön paikkamerkki 14">
            <a:extLst>
              <a:ext uri="{FF2B5EF4-FFF2-40B4-BE49-F238E27FC236}">
                <a16:creationId xmlns:a16="http://schemas.microsoft.com/office/drawing/2014/main" id="{7709BD78-F0D6-E801-E576-CE154549BF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AE24995-2133-8C7A-B2FA-889F0D581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846" y="3041586"/>
            <a:ext cx="4244154" cy="283580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E70C1372-8F92-9575-BAE4-89872FBB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147" y="407988"/>
            <a:ext cx="4048095" cy="2719052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86CB5483-3F9F-E67C-A31C-C974A6CA3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568" y="3041586"/>
            <a:ext cx="2524962" cy="338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134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8B9D3B4D-1D10-EEB8-E20E-B2386CE17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84029" cy="695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09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851B6F58-AEFC-2A7E-E797-01A590E7E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25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C63B132-118F-1386-D13A-EC6380A8A2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5467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561BE7-96A6-6AB2-1963-8C8B8CD2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Calibri"/>
                <a:ea typeface="Calibri"/>
                <a:cs typeface="Calibri"/>
              </a:rPr>
              <a:t>Helsingin kaupungin henkilöstö toimialoittain vuonna 2021</a:t>
            </a:r>
            <a:endParaRPr lang="fi-FI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F1F450A-144B-B859-F823-998795A72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4B71D8-8FCF-4FAE-9721-F12E92926DC4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BCFADA5-C3C7-886A-ED0A-7254E851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0E8376-9F20-4674-BF37-2A7A927DE4A2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  <p:graphicFrame>
        <p:nvGraphicFramePr>
          <p:cNvPr id="7" name="Kaavio 6" descr="Kasvatuksen toimiala edustaa henkilömäärinä 37,5 % osuutta koko kaupunkin henkilöstöstä, sosiaali-, terveys- ja pelastustoimiala 37,3 prosenttia, keskushallinto 11 prosenttia, kaupunkiympäristö 9,3 prosenttia ja kulttuurin ja vapaa-ajan toimiala puolestaaan 4,9 prosenttia.">
            <a:extLst>
              <a:ext uri="{FF2B5EF4-FFF2-40B4-BE49-F238E27FC236}">
                <a16:creationId xmlns:a16="http://schemas.microsoft.com/office/drawing/2014/main" id="{698CD582-BA8E-E05E-7989-61B62312A6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9326631"/>
              </p:ext>
            </p:extLst>
          </p:nvPr>
        </p:nvGraphicFramePr>
        <p:xfrm>
          <a:off x="1704915" y="1872077"/>
          <a:ext cx="10003640" cy="4147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Ellipsi 8">
            <a:extLst>
              <a:ext uri="{FF2B5EF4-FFF2-40B4-BE49-F238E27FC236}">
                <a16:creationId xmlns:a16="http://schemas.microsoft.com/office/drawing/2014/main" id="{465AA75E-5F1D-E0C7-9F78-AA08F9395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2370" y="1722165"/>
            <a:ext cx="1784927" cy="178492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56F79D04-A889-0942-D6A8-6EC30321B3BF}"/>
              </a:ext>
            </a:extLst>
          </p:cNvPr>
          <p:cNvSpPr txBox="1"/>
          <p:nvPr/>
        </p:nvSpPr>
        <p:spPr>
          <a:xfrm>
            <a:off x="665887" y="2245296"/>
            <a:ext cx="15978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>
                <a:latin typeface="Arial"/>
                <a:cs typeface="Arial"/>
              </a:rPr>
              <a:t>39 255 </a:t>
            </a:r>
            <a:r>
              <a:rPr lang="fi-FI" sz="1800">
                <a:latin typeface="Arial"/>
                <a:cs typeface="Arial"/>
              </a:rPr>
              <a:t>työntekijää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FE97D4FF-8373-7FAB-41B7-00C27529F412}"/>
              </a:ext>
            </a:extLst>
          </p:cNvPr>
          <p:cNvSpPr txBox="1"/>
          <p:nvPr/>
        </p:nvSpPr>
        <p:spPr>
          <a:xfrm>
            <a:off x="2892446" y="6265535"/>
            <a:ext cx="9568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>
                <a:latin typeface="Arial" panose="020B0604020202020204" pitchFamily="34" charset="0"/>
                <a:cs typeface="Arial" panose="020B0604020202020204" pitchFamily="34" charset="0"/>
              </a:rPr>
              <a:t>Keskushallintoon sisältyy myös Korkeasaaren eläintarha, Palvelukeskus Helsinki, Rakentamispalveluliikelaitos (Stara), Taloushallintopalveluliikelaitos (Talpa), Tarkastusvirasto ja työterveysliikelaitos (Työterveys Helsinki). </a:t>
            </a:r>
            <a:endParaRPr lang="fi-FI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825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561BE7-96A6-6AB2-1963-8C8B8CD2B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37" y="152400"/>
            <a:ext cx="11234738" cy="787400"/>
          </a:xfrm>
        </p:spPr>
        <p:txBody>
          <a:bodyPr/>
          <a:lstStyle/>
          <a:p>
            <a:r>
              <a:rPr lang="fi-FI" dirty="0">
                <a:latin typeface="Calibri"/>
                <a:ea typeface="Calibri"/>
                <a:cs typeface="Calibri"/>
              </a:rPr>
              <a:t>Perusopetus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F1F450A-144B-B859-F823-998795A72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4B71D8-8FCF-4FAE-9721-F12E92926DC4}" type="datetime1">
              <a:rPr lang="fi-FI" smtClean="0"/>
              <a:t>15.11.2023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BCFADA5-C3C7-886A-ED0A-7254E851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0E8376-9F20-4674-BF37-2A7A927DE4A2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CBB0F6B7-58BE-407A-AE0D-9150FD427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39799"/>
            <a:ext cx="6066890" cy="5237163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fi-FI" sz="2000" b="0" i="0" dirty="0">
                <a:solidFill>
                  <a:srgbClr val="1A1A1A"/>
                </a:solidFill>
                <a:effectLst/>
              </a:rPr>
              <a:t>Palvelukokonaisuuden vastuulla ovat suomenkielinen perusopetus ja muu perusopetuslain mukainen toiminta sekä koululaisten aamu- ja iltapäivätoiminta. </a:t>
            </a:r>
            <a:endParaRPr lang="fi-FI" sz="2000" dirty="0">
              <a:cs typeface="Arial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fi-FI" sz="2000" dirty="0">
                <a:cs typeface="Arial"/>
              </a:rPr>
              <a:t>Suomenkielinen perusopetus on jaettu seitsemään alueeseen: itäinen, koillinen, kaakkoinen, pohjoinen, keskinen, läntinen ja eteläinen. Aluetta johtaa aluepäällikkö, joka toimii alueensa rehtoreiden esimiehenä.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fi-FI" sz="2000" dirty="0">
                <a:cs typeface="Arial"/>
              </a:rPr>
              <a:t>Oppilashuollon palvelut jakautuvat kuuteen alueeseen: itäinen, koillinen, kaakkoinen, läntinen-pohjoinen, keskinen ja eteläinen. Alueita johtaa alueyksikön päällikkö, jotka toimivat alueensa psykologien ja kuraattoreiden esimiehenä.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fi-FI" sz="2000" dirty="0">
                <a:cs typeface="Arial"/>
              </a:rPr>
              <a:t>Kaupungilla on 88 suomenkielistä peruskoulua, josta 6 on erityiskoulua.</a:t>
            </a:r>
          </a:p>
        </p:txBody>
      </p:sp>
      <p:pic>
        <p:nvPicPr>
          <p:cNvPr id="7" name="Picture Placeholder 3" descr="Kuvassa kaksi opettajaa ja oppilas koulun tiloissa.">
            <a:extLst>
              <a:ext uri="{FF2B5EF4-FFF2-40B4-BE49-F238E27FC236}">
                <a16:creationId xmlns:a16="http://schemas.microsoft.com/office/drawing/2014/main" id="{BD51BE34-FAA7-32ED-EA27-56178533B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1" r="25411"/>
          <a:stretch/>
        </p:blipFill>
        <p:spPr>
          <a:xfrm>
            <a:off x="7131050" y="0"/>
            <a:ext cx="5060950" cy="6858000"/>
          </a:xfrm>
          <a:prstGeom prst="rect">
            <a:avLst/>
          </a:prstGeom>
        </p:spPr>
      </p:pic>
      <p:pic>
        <p:nvPicPr>
          <p:cNvPr id="9" name="Picture Placeholder 3" descr="Kuvassa kaksi opettajaa ja oppilas koulun tiloissa.">
            <a:extLst>
              <a:ext uri="{FF2B5EF4-FFF2-40B4-BE49-F238E27FC236}">
                <a16:creationId xmlns:a16="http://schemas.microsoft.com/office/drawing/2014/main" id="{778F8A4D-5915-12AD-0866-574C6C4685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1" r="25411"/>
          <a:stretch/>
        </p:blipFill>
        <p:spPr>
          <a:xfrm>
            <a:off x="7283450" y="152400"/>
            <a:ext cx="5060950" cy="6858000"/>
          </a:xfrm>
          <a:prstGeom prst="rect">
            <a:avLst/>
          </a:prstGeom>
        </p:spPr>
      </p:pic>
      <p:pic>
        <p:nvPicPr>
          <p:cNvPr id="11" name="Picture Placeholder 3" descr="Kuvassa kaksi opettajaa ja oppilas koulun tiloissa.">
            <a:extLst>
              <a:ext uri="{FF2B5EF4-FFF2-40B4-BE49-F238E27FC236}">
                <a16:creationId xmlns:a16="http://schemas.microsoft.com/office/drawing/2014/main" id="{488C993D-730B-95AE-8E8C-DAA3BBC4F8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1" r="25411"/>
          <a:stretch/>
        </p:blipFill>
        <p:spPr>
          <a:xfrm>
            <a:off x="7435850" y="304800"/>
            <a:ext cx="5060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39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 descr="A silhouette of a person&#10;&#10;Description automatically generated with medium confidence">
            <a:extLst>
              <a:ext uri="{FF2B5EF4-FFF2-40B4-BE49-F238E27FC236}">
                <a16:creationId xmlns:a16="http://schemas.microsoft.com/office/drawing/2014/main" id="{6D1E3C95-CAF3-2943-A70F-3DBC18EC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pic>
        <p:nvPicPr>
          <p:cNvPr id="114692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678995-ED9F-8349-BAF9-53DB32D2F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63" y="5724525"/>
            <a:ext cx="1649412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F6AC1E56-27C2-0346-8187-C0FEADEC5710}"/>
              </a:ext>
            </a:extLst>
          </p:cNvPr>
          <p:cNvSpPr txBox="1">
            <a:spLocks/>
          </p:cNvSpPr>
          <p:nvPr/>
        </p:nvSpPr>
        <p:spPr bwMode="auto">
          <a:xfrm>
            <a:off x="466430" y="2052314"/>
            <a:ext cx="5921339" cy="55932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fi-FI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4400" dirty="0">
                <a:latin typeface="Calibri"/>
                <a:cs typeface="Calibri"/>
              </a:rPr>
              <a:t>Onnistumisia</a:t>
            </a:r>
            <a:endParaRPr lang="fi-FI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fi-FI" sz="2800" b="0" dirty="0">
                <a:latin typeface="Arial"/>
                <a:cs typeface="Arial"/>
              </a:rPr>
              <a:t>Strategia</a:t>
            </a:r>
            <a:endParaRPr lang="en-US" sz="2800" b="0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fi-FI" sz="2800" b="0" dirty="0">
                <a:latin typeface="Arial"/>
                <a:cs typeface="Arial"/>
              </a:rPr>
              <a:t>Sitouttava kouluyhteisötyö (Sky)</a:t>
            </a:r>
            <a:endParaRPr lang="en-US" sz="2800" b="0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fi-FI" sz="2800" b="0" dirty="0">
                <a:latin typeface="Arial"/>
                <a:cs typeface="Arial"/>
              </a:rPr>
              <a:t>Oppimistulosten seuranta</a:t>
            </a:r>
            <a:endParaRPr lang="fi-FI" sz="2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fi-FI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Arial" panose="020B0604020202020204"/>
              <a:cs typeface="Arial" panose="020B060402020202020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1100" b="0" dirty="0">
                <a:latin typeface="Calibri"/>
                <a:cs typeface="Calibri"/>
              </a:rPr>
              <a:t>Kuvitukset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1100" b="0" dirty="0" err="1">
                <a:latin typeface="Calibri"/>
                <a:cs typeface="Calibri"/>
              </a:rPr>
              <a:t>Lille</a:t>
            </a:r>
            <a:r>
              <a:rPr lang="fi-FI" sz="1100" b="0" dirty="0">
                <a:latin typeface="Calibri"/>
                <a:cs typeface="Calibri"/>
              </a:rPr>
              <a:t> Santanen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6155433-0140-C24A-BD0D-ED5D57DE7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031" y="3308185"/>
            <a:ext cx="2271464" cy="223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9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r="11343"/>
          <a:stretch/>
        </p:blipFill>
        <p:spPr/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668709" y="101918"/>
            <a:ext cx="9890684" cy="1747430"/>
          </a:xfrm>
        </p:spPr>
        <p:txBody>
          <a:bodyPr/>
          <a:lstStyle/>
          <a:p>
            <a:pPr algn="l"/>
            <a:r>
              <a:rPr lang="fi-FI" sz="4800" b="1" i="0" dirty="0">
                <a:solidFill>
                  <a:srgbClr val="1A1A1A"/>
                </a:solidFill>
                <a:effectLst/>
                <a:latin typeface="Segoe UI" panose="020B0502040204020203" pitchFamily="34" charset="0"/>
              </a:rPr>
              <a:t>Kaupunkistrategia 2021–2025 – Kasvun paikka</a:t>
            </a:r>
            <a:br>
              <a:rPr lang="fi-FI" sz="4800" b="1" i="0" dirty="0">
                <a:solidFill>
                  <a:srgbClr val="1A1A1A"/>
                </a:solidFill>
                <a:effectLst/>
                <a:latin typeface="Segoe UI" panose="020B0502040204020203" pitchFamily="34" charset="0"/>
              </a:rPr>
            </a:br>
            <a:br>
              <a:rPr lang="fi-FI" sz="4800" dirty="0"/>
            </a:br>
            <a:endParaRPr lang="fi-FI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333782" y="3024008"/>
            <a:ext cx="41940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Varhaiskasvatus ja koulut ovat kestävästi kasvavan kaupungin kivijalka, sillä edellytykset hyvään elämään luodaan jo varhaisten vuosien aikana. Oppiminen jatkuu koko elämän.</a:t>
            </a:r>
          </a:p>
        </p:txBody>
      </p:sp>
      <p:grpSp>
        <p:nvGrpSpPr>
          <p:cNvPr id="20" name="Ryhmä 8">
            <a:extLst>
              <a:ext uri="{FF2B5EF4-FFF2-40B4-BE49-F238E27FC236}">
                <a16:creationId xmlns:a16="http://schemas.microsoft.com/office/drawing/2014/main" id="{3BC05A29-7068-0D48-B079-1C3FFCE2207C}"/>
              </a:ext>
            </a:extLst>
          </p:cNvPr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76E1BBCD-1EE4-CB49-B929-0DC7BA29B72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44C10EEF-ADA2-D34A-B5C3-F2C48F0FAC84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Rectangle 7">
              <a:extLst>
                <a:ext uri="{FF2B5EF4-FFF2-40B4-BE49-F238E27FC236}">
                  <a16:creationId xmlns:a16="http://schemas.microsoft.com/office/drawing/2014/main" id="{556E2EB1-FEBA-2148-8E96-A05AE9D58F2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7CAEC93C-2139-B24A-B588-B4243FB0663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5E5A6AD1-1C01-D047-B748-4FE7A635A62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94542844-A2C7-5647-A947-7A92D28FADA8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ED5C84B1-4FDC-B247-A400-C6ABAF70914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7C4535EB-8875-764A-9FC9-51B2A70DA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C980AC1F-B4D7-0145-B697-C4599149C3CB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7546FD0A-E40D-224C-BEFF-5892327D6CC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D48BD4C9-31C1-A14B-92EC-2435D6E949FE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2281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Kuva 2">
            <a:extLst>
              <a:ext uri="{FF2B5EF4-FFF2-40B4-BE49-F238E27FC236}">
                <a16:creationId xmlns:a16="http://schemas.microsoft.com/office/drawing/2014/main" id="{A644398C-1FC9-A85A-7C26-5C60CF053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783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0D169DBA-4980-B5BB-26BC-67BE96674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9"/>
            <a:ext cx="12192000" cy="6853821"/>
          </a:xfrm>
          <a:prstGeom prst="rect">
            <a:avLst/>
          </a:prstGeom>
          <a:noFill/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9967905F-3945-FB2A-167B-3411CF88B204}"/>
              </a:ext>
            </a:extLst>
          </p:cNvPr>
          <p:cNvSpPr txBox="1"/>
          <p:nvPr/>
        </p:nvSpPr>
        <p:spPr>
          <a:xfrm>
            <a:off x="472611" y="3429000"/>
            <a:ext cx="9873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sinkiGrotesk"/>
                <a:ea typeface="+mn-ea"/>
                <a:cs typeface="+mn-cs"/>
              </a:rPr>
              <a:t>Kaupunkistrategian toteutumisen puolivälitarkastelu.</a:t>
            </a:r>
            <a:endParaRPr kumimoji="0" lang="fi-FI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96069"/>
      </p:ext>
    </p:extLst>
  </p:cSld>
  <p:clrMapOvr>
    <a:masterClrMapping/>
  </p:clrMapOvr>
</p:sld>
</file>

<file path=ppt/theme/theme1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malliesitys_laaja.potx" id="{D97BFE65-D5A7-4C16-8210-58015344F243}" vid="{ECC5AED8-7BAA-47EC-A628-C7123B302E64}"/>
    </a:ext>
  </a:extLst>
</a:theme>
</file>

<file path=ppt/theme/theme10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skon_yleisesittely_2017_2.pptx" id="{CC416F6F-E2FB-417F-85EF-467495806753}" vid="{49621003-D040-47AC-85EF-DA6DDBCB3BA2}"/>
    </a:ext>
  </a:extLst>
</a:theme>
</file>

<file path=ppt/theme/theme1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  -  Yhteensopivuustila" id="{537A7A97-DCF0-4EDF-9942-AA54A4A57E7F}" vid="{D6991DEE-4BD1-425D-BD3F-85EBF9BC95AB}"/>
    </a:ext>
  </a:extLst>
</a:theme>
</file>

<file path=ppt/theme/theme13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BA43834-84E8-1541-A3A8-3233C81DED4A}" vid="{D2FC8669-76C9-844E-B99F-8ECF6C4668E6}"/>
    </a:ext>
  </a:extLst>
</a:theme>
</file>

<file path=ppt/theme/theme14.xml><?xml version="1.0" encoding="utf-8"?>
<a:theme xmlns:a="http://schemas.openxmlformats.org/drawingml/2006/main" name="3_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  -  Yhteensopivuustila" id="{537A7A97-DCF0-4EDF-9942-AA54A4A57E7F}" vid="{D6991DEE-4BD1-425D-BD3F-85EBF9BC95AB}"/>
    </a:ext>
  </a:extLst>
</a:theme>
</file>

<file path=ppt/theme/theme15.xml><?xml version="1.0" encoding="utf-8"?>
<a:theme xmlns:a="http://schemas.openxmlformats.org/drawingml/2006/main" name="3_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  -  Yhteensopivuustila" id="{537A7A97-DCF0-4EDF-9942-AA54A4A57E7F}" vid="{D6991DEE-4BD1-425D-BD3F-85EBF9BC95AB}"/>
    </a:ext>
  </a:extLst>
</a:theme>
</file>

<file path=ppt/theme/theme16.xml><?xml version="1.0" encoding="utf-8"?>
<a:theme xmlns:a="http://schemas.openxmlformats.org/drawingml/2006/main" name="2_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malliesitys_laaja.potx" id="{D97BFE65-D5A7-4C16-8210-58015344F243}" vid="{ECC5AED8-7BAA-47EC-A628-C7123B302E64}"/>
    </a:ext>
  </a:extLst>
</a:theme>
</file>

<file path=ppt/theme/theme17.xml><?xml version="1.0" encoding="utf-8"?>
<a:theme xmlns:a="http://schemas.openxmlformats.org/drawingml/2006/main" name="1_HKI-bussi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  -  Yhteensopivuustila" id="{537A7A97-DCF0-4EDF-9942-AA54A4A57E7F}" vid="{55F00AC0-3429-4130-81DC-46CFA28C7D6C}"/>
    </a:ext>
  </a:extLst>
</a:theme>
</file>

<file path=ppt/theme/theme18.xml><?xml version="1.0" encoding="utf-8"?>
<a:theme xmlns:a="http://schemas.openxmlformats.org/drawingml/2006/main" name="Helsinki_new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sinki_new" id="{394ACA6D-A8B5-451B-BFF6-320C47887353}" vid="{C17EA072-EE30-42B0-BE90-DDAC6EA90615}"/>
    </a:ext>
  </a:extLst>
</a:theme>
</file>

<file path=ppt/theme/theme19.xml><?xml version="1.0" encoding="utf-8"?>
<a:theme xmlns:a="http://schemas.openxmlformats.org/drawingml/2006/main" name="3_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  -  Yhteensopivuustila" id="{537A7A97-DCF0-4EDF-9942-AA54A4A57E7F}" vid="{D6991DEE-4BD1-425D-BD3F-85EBF9BC95AB}"/>
    </a:ext>
  </a:extLst>
</a:theme>
</file>

<file path=ppt/theme/theme2.xml><?xml version="1.0" encoding="utf-8"?>
<a:theme xmlns:a="http://schemas.openxmlformats.org/drawingml/2006/main" name="HKI-bussi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malliesitys_laaja.potx" id="{D97BFE65-D5A7-4C16-8210-58015344F243}" vid="{8B51F14C-9EB6-4B10-8789-80E840255B6E}"/>
    </a:ext>
  </a:extLst>
</a:theme>
</file>

<file path=ppt/theme/theme20.xml><?xml version="1.0" encoding="utf-8"?>
<a:theme xmlns:a="http://schemas.openxmlformats.org/drawingml/2006/main" name="1_Helsinki_new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sinki_new" id="{394ACA6D-A8B5-451B-BFF6-320C47887353}" vid="{C17EA072-EE30-42B0-BE90-DDAC6EA90615}"/>
    </a:ext>
  </a:extLst>
</a:theme>
</file>

<file path=ppt/theme/theme21.xml><?xml version="1.0" encoding="utf-8"?>
<a:theme xmlns:a="http://schemas.openxmlformats.org/drawingml/2006/main" name="9_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malliesitys_suppea.potx" id="{E0198762-0EEB-4AB2-B577-ACBFA69C8CC2}" vid="{D0AE2F8D-7473-4F17-8C22-247EFA69B513}"/>
    </a:ext>
  </a:extLst>
</a:theme>
</file>

<file path=ppt/theme/theme2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KI-metro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FFFF"/>
        </a:solid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HKI_malliesitys_laaja.potx" id="{D97BFE65-D5A7-4C16-8210-58015344F243}" vid="{0FD15977-758E-487A-A24A-65B5D14476F5}"/>
    </a:ext>
  </a:extLst>
</a:theme>
</file>

<file path=ppt/theme/theme4.xml><?xml version="1.0" encoding="utf-8"?>
<a:theme xmlns:a="http://schemas.openxmlformats.org/drawingml/2006/main" name="HKI-spåra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malliesitys_laaja.potx" id="{D97BFE65-D5A7-4C16-8210-58015344F243}" vid="{1A6FEB83-29D7-4D78-93B9-F0210AE4BDDA}"/>
    </a:ext>
  </a:extLst>
</a:theme>
</file>

<file path=ppt/theme/theme5.xml><?xml version="1.0" encoding="utf-8"?>
<a:theme xmlns:a="http://schemas.openxmlformats.org/drawingml/2006/main" name="2_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BA43834-84E8-1541-A3A8-3233C81DED4A}" vid="{D2FC8669-76C9-844E-B99F-8ECF6C4668E6}"/>
    </a:ext>
  </a:extLst>
</a:theme>
</file>

<file path=ppt/theme/theme6.xml><?xml version="1.0" encoding="utf-8"?>
<a:theme xmlns:a="http://schemas.openxmlformats.org/drawingml/2006/main" name="1_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-presentation_23.3.17" id="{50DFBABB-2C48-B444-A23A-D57D963EF7FE}" vid="{BC4528A5-D2EB-6E46-972A-69EDB64823A6}"/>
    </a:ext>
  </a:extLst>
</a:theme>
</file>

<file path=ppt/theme/theme7.xml><?xml version="1.0" encoding="utf-8"?>
<a:theme xmlns:a="http://schemas.openxmlformats.org/drawingml/2006/main" name="3_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BA43834-84E8-1541-A3A8-3233C81DED4A}" vid="{D2FC8669-76C9-844E-B99F-8ECF6C4668E6}"/>
    </a:ext>
  </a:extLst>
</a:theme>
</file>

<file path=ppt/theme/theme8.xml><?xml version="1.0" encoding="utf-8"?>
<a:theme xmlns:a="http://schemas.openxmlformats.org/drawingml/2006/main" name="HKI-bussi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malliesitys_laaja.potx" id="{D97BFE65-D5A7-4C16-8210-58015344F243}" vid="{8B51F14C-9EB6-4B10-8789-80E840255B6E}"/>
    </a:ext>
  </a:extLst>
</a:theme>
</file>

<file path=ppt/theme/theme9.xml><?xml version="1.0" encoding="utf-8"?>
<a:theme xmlns:a="http://schemas.openxmlformats.org/drawingml/2006/main" name="1_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presentation" id="{3718C63E-2774-2F49-BDE0-593B8628DB43}" vid="{B589FADD-51C4-C649-AE89-0E60A3A9D54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64FB1E372EB4A747BDA037CBF15C5554" ma:contentTypeVersion="13" ma:contentTypeDescription="Luo uusi asiakirja." ma:contentTypeScope="" ma:versionID="65d72f64abfce2de1972b93ab3743be4">
  <xsd:schema xmlns:xsd="http://www.w3.org/2001/XMLSchema" xmlns:xs="http://www.w3.org/2001/XMLSchema" xmlns:p="http://schemas.microsoft.com/office/2006/metadata/properties" xmlns:ns2="5f69dbb5-7971-43d7-8073-784ec76f04de" xmlns:ns3="6d2622df-8b35-4fbc-9bb4-43040ec8e56f" xmlns:ns4="46fcde59-e350-40c2-8288-8d0ddcab9cfc" targetNamespace="http://schemas.microsoft.com/office/2006/metadata/properties" ma:root="true" ma:fieldsID="95380da4c5d6767ae2239e9194d7c078" ns2:_="" ns3:_="" ns4:_="">
    <xsd:import namespace="5f69dbb5-7971-43d7-8073-784ec76f04de"/>
    <xsd:import namespace="6d2622df-8b35-4fbc-9bb4-43040ec8e56f"/>
    <xsd:import namespace="46fcde59-e350-40c2-8288-8d0ddcab9c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4:TaxCatchAll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69dbb5-7971-43d7-8073-784ec76f04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Kuvien tunnisteet" ma:readOnly="false" ma:fieldId="{5cf76f15-5ced-4ddc-b409-7134ff3c332f}" ma:taxonomyMulti="true" ma:sspId="1b13d2ae-8643-4d9b-9691-30b7950a7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622df-8b35-4fbc-9bb4-43040ec8e56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cde59-e350-40c2-8288-8d0ddcab9cf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15b6247c-0fe5-4386-877b-b131fe4ffc4a}" ma:internalName="TaxCatchAll" ma:showField="CatchAllData" ma:web="6d2622df-8b35-4fbc-9bb4-43040ec8e5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fcde59-e350-40c2-8288-8d0ddcab9cfc" xsi:nil="true"/>
    <lcf76f155ced4ddcb4097134ff3c332f xmlns="5f69dbb5-7971-43d7-8073-784ec76f04d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37647A-EFD3-4E74-BFFB-5463F88E3667}">
  <ds:schemaRefs>
    <ds:schemaRef ds:uri="46fcde59-e350-40c2-8288-8d0ddcab9cfc"/>
    <ds:schemaRef ds:uri="5f69dbb5-7971-43d7-8073-784ec76f04de"/>
    <ds:schemaRef ds:uri="6d2622df-8b35-4fbc-9bb4-43040ec8e5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68CD0AE-5C18-4B8A-8374-03E94C2A1802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46fcde59-e350-40c2-8288-8d0ddcab9cfc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  <ds:schemaRef ds:uri="6d2622df-8b35-4fbc-9bb4-43040ec8e56f"/>
    <ds:schemaRef ds:uri="5f69dbb5-7971-43d7-8073-784ec76f04d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0B81912-E44E-43B9-B0E8-07ED0F1A66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Helsinki_Gymnaestrada2022_Haku</Template>
  <TotalTime>284</TotalTime>
  <Words>1458</Words>
  <Application>Microsoft Macintosh PowerPoint</Application>
  <PresentationFormat>Laajakuva</PresentationFormat>
  <Paragraphs>289</Paragraphs>
  <Slides>39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21</vt:i4>
      </vt:variant>
      <vt:variant>
        <vt:lpstr>Dian otsikot</vt:lpstr>
      </vt:variant>
      <vt:variant>
        <vt:i4>39</vt:i4>
      </vt:variant>
    </vt:vector>
  </HeadingPairs>
  <TitlesOfParts>
    <vt:vector size="68" baseType="lpstr">
      <vt:lpstr>Arial</vt:lpstr>
      <vt:lpstr>Arial Black</vt:lpstr>
      <vt:lpstr>Calibri</vt:lpstr>
      <vt:lpstr>Calibri Light</vt:lpstr>
      <vt:lpstr>Gotham Narrow Book</vt:lpstr>
      <vt:lpstr>HelsinkiGrotesk</vt:lpstr>
      <vt:lpstr>Segoe UI</vt:lpstr>
      <vt:lpstr>Wingdings</vt:lpstr>
      <vt:lpstr>HKI-perus</vt:lpstr>
      <vt:lpstr>HKI-bussi</vt:lpstr>
      <vt:lpstr>HKI-metro</vt:lpstr>
      <vt:lpstr>HKI-spåra</vt:lpstr>
      <vt:lpstr>2_HKI-perus</vt:lpstr>
      <vt:lpstr>1_HKI-perus</vt:lpstr>
      <vt:lpstr>3_HKI-perus</vt:lpstr>
      <vt:lpstr>HKI-bussi</vt:lpstr>
      <vt:lpstr>1_HKI-perus</vt:lpstr>
      <vt:lpstr>HKI-perus</vt:lpstr>
      <vt:lpstr>office theme</vt:lpstr>
      <vt:lpstr>4_HKI-perus</vt:lpstr>
      <vt:lpstr>HKI-perus</vt:lpstr>
      <vt:lpstr>3_HKI-perus</vt:lpstr>
      <vt:lpstr>3_HKI-perus</vt:lpstr>
      <vt:lpstr>2_HKI-perus</vt:lpstr>
      <vt:lpstr>1_HKI-bussi</vt:lpstr>
      <vt:lpstr>Helsinki_new</vt:lpstr>
      <vt:lpstr>3_HKI-perus</vt:lpstr>
      <vt:lpstr>1_Helsinki_new</vt:lpstr>
      <vt:lpstr>9_HKI-perus</vt:lpstr>
      <vt:lpstr>PowerPoint-esitys</vt:lpstr>
      <vt:lpstr>PowerPoint-esitys</vt:lpstr>
      <vt:lpstr> "Helsinki on kasvun paikka, jossa on hyvä kasvaa lapsesta aikuiseksi, kasvattaa osaamistaan sekä kasvattaa kaikkea sitä hyvää, mitä meillä on."</vt:lpstr>
      <vt:lpstr>Helsingin kaupungin henkilöstö toimialoittain vuonna 2021</vt:lpstr>
      <vt:lpstr>Perusopetus</vt:lpstr>
      <vt:lpstr>PowerPoint-esitys</vt:lpstr>
      <vt:lpstr>Kaupunkistrategia 2021–2025 – Kasvun paikka 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Strategiakauden kaksi seuraavaa vuotta perusopetuksessa  Perusopetuksen strategiatarjotin  lv 2023-2025</vt:lpstr>
      <vt:lpstr>Perusopetuksen strategiatavoitteet 2023-2025  </vt:lpstr>
      <vt:lpstr>Yhdessä onnistuen</vt:lpstr>
      <vt:lpstr>PowerPoint-esitys</vt:lpstr>
      <vt:lpstr>Perusopetuksen arvoperusta (OPS 2016)</vt:lpstr>
      <vt:lpstr>PowerPoint-esitys</vt:lpstr>
      <vt:lpstr>Henkilöstön saatavuus</vt:lpstr>
      <vt:lpstr>PowerPoint-esitys</vt:lpstr>
      <vt:lpstr>Ajankohtaista, talous</vt:lpstr>
      <vt:lpstr>PowerPoint-esitys</vt:lpstr>
      <vt:lpstr>PowerPoint-esitys</vt:lpstr>
      <vt:lpstr>Koronasta palautuminen kouluterveystutkimuksen perusteella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Katsotaan kauas  – tehdään lähellä</vt:lpstr>
      <vt:lpstr>Prosessista</vt:lpstr>
      <vt:lpstr>PowerPoint-esitys</vt:lpstr>
      <vt:lpstr>PowerPoint-esitys</vt:lpstr>
      <vt:lpstr>PowerPoint-esitys</vt:lpstr>
    </vt:vector>
  </TitlesOfParts>
  <Company>City of Helsinki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Myllyniemi Sari</dc:creator>
  <cp:lastModifiedBy>Timo Saavalainen</cp:lastModifiedBy>
  <cp:revision>158</cp:revision>
  <cp:lastPrinted>2019-08-29T08:02:39Z</cp:lastPrinted>
  <dcterms:created xsi:type="dcterms:W3CDTF">2019-08-22T12:12:43Z</dcterms:created>
  <dcterms:modified xsi:type="dcterms:W3CDTF">2023-11-15T10:15:24Z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0x01010064FB1E372EB4A747BDA037CBF15C5554</vt:lpwstr>
  </property>
  <property fmtid="{D5CDD505-2E9C-101B-9397-08002B2CF9AE}" pid="3" name="MSIP_Label_f35e945f-875f-47b7-87fa-10b3524d17f5_Enabled">
    <vt:lpwstr>true</vt:lpwstr>
  </property>
  <property fmtid="{D5CDD505-2E9C-101B-9397-08002B2CF9AE}" pid="4" name="MSIP_Label_f35e945f-875f-47b7-87fa-10b3524d17f5_SetDate">
    <vt:lpwstr>2023-09-13T15:30:26Z</vt:lpwstr>
  </property>
  <property fmtid="{D5CDD505-2E9C-101B-9397-08002B2CF9AE}" pid="5" name="MSIP_Label_f35e945f-875f-47b7-87fa-10b3524d17f5_Method">
    <vt:lpwstr>Standard</vt:lpwstr>
  </property>
  <property fmtid="{D5CDD505-2E9C-101B-9397-08002B2CF9AE}" pid="6" name="MSIP_Label_f35e945f-875f-47b7-87fa-10b3524d17f5_Name">
    <vt:lpwstr>Julkinen (harkinnanvaraisesti)</vt:lpwstr>
  </property>
  <property fmtid="{D5CDD505-2E9C-101B-9397-08002B2CF9AE}" pid="7" name="MSIP_Label_f35e945f-875f-47b7-87fa-10b3524d17f5_SiteId">
    <vt:lpwstr>3feb6bc1-d722-4726-966c-5b58b64df752</vt:lpwstr>
  </property>
  <property fmtid="{D5CDD505-2E9C-101B-9397-08002B2CF9AE}" pid="8" name="MSIP_Label_f35e945f-875f-47b7-87fa-10b3524d17f5_ActionId">
    <vt:lpwstr>f85daa9c-a610-4002-aabc-207fc6b3d8bf</vt:lpwstr>
  </property>
  <property fmtid="{D5CDD505-2E9C-101B-9397-08002B2CF9AE}" pid="9" name="MSIP_Label_f35e945f-875f-47b7-87fa-10b3524d17f5_ContentBits">
    <vt:lpwstr>0</vt:lpwstr>
  </property>
  <property fmtid="{D5CDD505-2E9C-101B-9397-08002B2CF9AE}" pid="10" name="MediaServiceImageTags">
    <vt:lpwstr/>
  </property>
</Properties>
</file>